
<file path=[Content_Types].xml><?xml version="1.0" encoding="utf-8"?>
<Types xmlns="http://schemas.openxmlformats.org/package/2006/content-types">
  <Default Extension="jpeg" ContentType="image/jpeg"/>
  <Default Extension="JPG" ContentType="image/.jpg"/>
  <Default Extension="png" ContentType="image/png"/>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3"/>
    <p:sldMasterId id="2147483674" r:id="rId4"/>
    <p:sldMasterId id="2147483687" r:id="rId5"/>
    <p:sldMasterId id="2147483700" r:id="rId6"/>
  </p:sldMasterIdLst>
  <p:notesMasterIdLst>
    <p:notesMasterId r:id="rId8"/>
  </p:notesMasterIdLst>
  <p:handoutMasterIdLst>
    <p:handoutMasterId r:id="rId42"/>
  </p:handoutMasterIdLst>
  <p:sldIdLst>
    <p:sldId id="426" r:id="rId7"/>
    <p:sldId id="578" r:id="rId9"/>
    <p:sldId id="594" r:id="rId10"/>
    <p:sldId id="646" r:id="rId11"/>
    <p:sldId id="673" r:id="rId12"/>
    <p:sldId id="597" r:id="rId13"/>
    <p:sldId id="672" r:id="rId14"/>
    <p:sldId id="674" r:id="rId15"/>
    <p:sldId id="648" r:id="rId16"/>
    <p:sldId id="650" r:id="rId17"/>
    <p:sldId id="638" r:id="rId18"/>
    <p:sldId id="643" r:id="rId19"/>
    <p:sldId id="675" r:id="rId20"/>
    <p:sldId id="652" r:id="rId21"/>
    <p:sldId id="676" r:id="rId22"/>
    <p:sldId id="640" r:id="rId23"/>
    <p:sldId id="698" r:id="rId24"/>
    <p:sldId id="712" r:id="rId25"/>
    <p:sldId id="641" r:id="rId26"/>
    <p:sldId id="660" r:id="rId27"/>
    <p:sldId id="661" r:id="rId28"/>
    <p:sldId id="649" r:id="rId29"/>
    <p:sldId id="642" r:id="rId30"/>
    <p:sldId id="644" r:id="rId31"/>
    <p:sldId id="725" r:id="rId32"/>
    <p:sldId id="726" r:id="rId33"/>
    <p:sldId id="727" r:id="rId34"/>
    <p:sldId id="728" r:id="rId35"/>
    <p:sldId id="653" r:id="rId36"/>
    <p:sldId id="659" r:id="rId37"/>
    <p:sldId id="639" r:id="rId38"/>
    <p:sldId id="573" r:id="rId39"/>
    <p:sldId id="574" r:id="rId40"/>
    <p:sldId id="575" r:id="rId41"/>
  </p:sldIdLst>
  <p:sldSz cx="9144000" cy="6858000" type="screen4x3"/>
  <p:notesSz cx="6858000" cy="9144000"/>
  <p:custDataLst>
    <p:tags r:id="rId46"/>
  </p:custDataLst>
  <p:defaultTextStyle>
    <a:defPPr>
      <a:defRPr lang="en-US"/>
    </a:defPPr>
    <a:lvl1pPr marL="0" lvl="0" indent="0" algn="l" defTabSz="914400" rtl="0" eaLnBrk="1" fontAlgn="base" latinLnBrk="0" hangingPunct="1">
      <a:lnSpc>
        <a:spcPct val="100000"/>
      </a:lnSpc>
      <a:spcBef>
        <a:spcPct val="50000"/>
      </a:spcBef>
      <a:spcAft>
        <a:spcPct val="0"/>
      </a:spcAft>
      <a:buNone/>
      <a:defRPr sz="2400" b="0" i="0" u="none" kern="1200" baseline="0">
        <a:solidFill>
          <a:srgbClr val="010066"/>
        </a:solidFill>
        <a:latin typeface="Arial" panose="020B0604020202020204" pitchFamily="34" charset="0"/>
        <a:ea typeface="+mn-ea"/>
        <a:cs typeface="+mn-cs"/>
      </a:defRPr>
    </a:lvl1pPr>
    <a:lvl2pPr marL="457200" lvl="1" indent="0" algn="l" defTabSz="914400" rtl="0" eaLnBrk="1" fontAlgn="base" latinLnBrk="0" hangingPunct="1">
      <a:lnSpc>
        <a:spcPct val="100000"/>
      </a:lnSpc>
      <a:spcBef>
        <a:spcPct val="50000"/>
      </a:spcBef>
      <a:spcAft>
        <a:spcPct val="0"/>
      </a:spcAft>
      <a:buNone/>
      <a:defRPr sz="2400" b="0" i="0" u="none" kern="1200" baseline="0">
        <a:solidFill>
          <a:srgbClr val="010066"/>
        </a:solidFill>
        <a:latin typeface="Arial" panose="020B0604020202020204" pitchFamily="34" charset="0"/>
        <a:ea typeface="+mn-ea"/>
        <a:cs typeface="+mn-cs"/>
      </a:defRPr>
    </a:lvl2pPr>
    <a:lvl3pPr marL="914400" lvl="2" indent="0" algn="l" defTabSz="914400" rtl="0" eaLnBrk="1" fontAlgn="base" latinLnBrk="0" hangingPunct="1">
      <a:lnSpc>
        <a:spcPct val="100000"/>
      </a:lnSpc>
      <a:spcBef>
        <a:spcPct val="50000"/>
      </a:spcBef>
      <a:spcAft>
        <a:spcPct val="0"/>
      </a:spcAft>
      <a:buNone/>
      <a:defRPr sz="2400" b="0" i="0" u="none" kern="1200" baseline="0">
        <a:solidFill>
          <a:srgbClr val="010066"/>
        </a:solidFill>
        <a:latin typeface="Arial" panose="020B0604020202020204" pitchFamily="34" charset="0"/>
        <a:ea typeface="+mn-ea"/>
        <a:cs typeface="+mn-cs"/>
      </a:defRPr>
    </a:lvl3pPr>
    <a:lvl4pPr marL="1371600" lvl="3" indent="0" algn="l" defTabSz="914400" rtl="0" eaLnBrk="1" fontAlgn="base" latinLnBrk="0" hangingPunct="1">
      <a:lnSpc>
        <a:spcPct val="100000"/>
      </a:lnSpc>
      <a:spcBef>
        <a:spcPct val="50000"/>
      </a:spcBef>
      <a:spcAft>
        <a:spcPct val="0"/>
      </a:spcAft>
      <a:buNone/>
      <a:defRPr sz="2400" b="0" i="0" u="none" kern="1200" baseline="0">
        <a:solidFill>
          <a:srgbClr val="010066"/>
        </a:solidFill>
        <a:latin typeface="Arial" panose="020B0604020202020204" pitchFamily="34" charset="0"/>
        <a:ea typeface="+mn-ea"/>
        <a:cs typeface="+mn-cs"/>
      </a:defRPr>
    </a:lvl4pPr>
    <a:lvl5pPr marL="1828800" lvl="4" indent="0" algn="l" defTabSz="914400" rtl="0" eaLnBrk="1" fontAlgn="base" latinLnBrk="0" hangingPunct="1">
      <a:lnSpc>
        <a:spcPct val="100000"/>
      </a:lnSpc>
      <a:spcBef>
        <a:spcPct val="50000"/>
      </a:spcBef>
      <a:spcAft>
        <a:spcPct val="0"/>
      </a:spcAft>
      <a:buNone/>
      <a:defRPr sz="2400" b="0" i="0" u="none" kern="1200" baseline="0">
        <a:solidFill>
          <a:srgbClr val="010066"/>
        </a:solidFill>
        <a:latin typeface="Arial" panose="020B0604020202020204" pitchFamily="34" charset="0"/>
        <a:ea typeface="+mn-ea"/>
        <a:cs typeface="+mn-cs"/>
      </a:defRPr>
    </a:lvl5pPr>
    <a:lvl6pPr marL="2286000" lvl="5" indent="0" algn="l" defTabSz="914400" rtl="0" eaLnBrk="1" fontAlgn="base" latinLnBrk="0" hangingPunct="1">
      <a:lnSpc>
        <a:spcPct val="100000"/>
      </a:lnSpc>
      <a:spcBef>
        <a:spcPct val="50000"/>
      </a:spcBef>
      <a:spcAft>
        <a:spcPct val="0"/>
      </a:spcAft>
      <a:buNone/>
      <a:defRPr sz="2400" b="0" i="0" u="none" kern="1200" baseline="0">
        <a:solidFill>
          <a:srgbClr val="010066"/>
        </a:solidFill>
        <a:latin typeface="Arial" panose="020B0604020202020204" pitchFamily="34" charset="0"/>
        <a:ea typeface="+mn-ea"/>
        <a:cs typeface="+mn-cs"/>
      </a:defRPr>
    </a:lvl6pPr>
    <a:lvl7pPr marL="2743200" lvl="6" indent="0" algn="l" defTabSz="914400" rtl="0" eaLnBrk="1" fontAlgn="base" latinLnBrk="0" hangingPunct="1">
      <a:lnSpc>
        <a:spcPct val="100000"/>
      </a:lnSpc>
      <a:spcBef>
        <a:spcPct val="50000"/>
      </a:spcBef>
      <a:spcAft>
        <a:spcPct val="0"/>
      </a:spcAft>
      <a:buNone/>
      <a:defRPr sz="2400" b="0" i="0" u="none" kern="1200" baseline="0">
        <a:solidFill>
          <a:srgbClr val="010066"/>
        </a:solidFill>
        <a:latin typeface="Arial" panose="020B0604020202020204" pitchFamily="34" charset="0"/>
        <a:ea typeface="+mn-ea"/>
        <a:cs typeface="+mn-cs"/>
      </a:defRPr>
    </a:lvl7pPr>
    <a:lvl8pPr marL="3200400" lvl="7" indent="0" algn="l" defTabSz="914400" rtl="0" eaLnBrk="1" fontAlgn="base" latinLnBrk="0" hangingPunct="1">
      <a:lnSpc>
        <a:spcPct val="100000"/>
      </a:lnSpc>
      <a:spcBef>
        <a:spcPct val="50000"/>
      </a:spcBef>
      <a:spcAft>
        <a:spcPct val="0"/>
      </a:spcAft>
      <a:buNone/>
      <a:defRPr sz="2400" b="0" i="0" u="none" kern="1200" baseline="0">
        <a:solidFill>
          <a:srgbClr val="010066"/>
        </a:solidFill>
        <a:latin typeface="Arial" panose="020B0604020202020204" pitchFamily="34" charset="0"/>
        <a:ea typeface="+mn-ea"/>
        <a:cs typeface="+mn-cs"/>
      </a:defRPr>
    </a:lvl8pPr>
    <a:lvl9pPr marL="3657600" lvl="8" indent="0" algn="l" defTabSz="914400" rtl="0" eaLnBrk="1" fontAlgn="base" latinLnBrk="0" hangingPunct="1">
      <a:lnSpc>
        <a:spcPct val="100000"/>
      </a:lnSpc>
      <a:spcBef>
        <a:spcPct val="50000"/>
      </a:spcBef>
      <a:spcAft>
        <a:spcPct val="0"/>
      </a:spcAft>
      <a:buNone/>
      <a:defRPr sz="2400" b="0" i="0" u="none" kern="1200" baseline="0">
        <a:solidFill>
          <a:srgbClr val="010066"/>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176" userDrawn="1">
          <p15:clr>
            <a:srgbClr val="A4A3A4"/>
          </p15:clr>
        </p15:guide>
        <p15:guide id="2" pos="2874" userDrawn="1">
          <p15:clr>
            <a:srgbClr val="A4A3A4"/>
          </p15:clr>
        </p15:guide>
        <p15:guide id="3" pos="43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chemeClr val="tx1"/>
    </p:penClr>
    <p:extLst>
      <p:ext uri="{2FDB2607-1784-4EEB-B798-7EB5836EED8A}">
        <p14:showMediaCtrls xmlns:p14="http://schemas.microsoft.com/office/powerpoint/2010/main" val="1"/>
      </p:ext>
    </p:extLst>
  </p:showPr>
  <p:clrMru>
    <a:srgbClr val="6600CC"/>
    <a:srgbClr val="663300"/>
    <a:srgbClr val="10BC45"/>
    <a:srgbClr val="010066"/>
    <a:srgbClr val="FFFFCC"/>
    <a:srgbClr val="97F692"/>
    <a:srgbClr val="B88A01"/>
    <a:srgbClr val="FF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showOutlineIcons="0">
    <p:restoredLeft sz="17334"/>
    <p:restoredTop sz="84820"/>
  </p:normalViewPr>
  <p:slideViewPr>
    <p:cSldViewPr snapToGrid="0" showGuides="1">
      <p:cViewPr>
        <p:scale>
          <a:sx n="66" d="100"/>
          <a:sy n="66" d="100"/>
        </p:scale>
        <p:origin x="-1134" y="-558"/>
      </p:cViewPr>
      <p:guideLst>
        <p:guide orient="horz" pos="2176"/>
        <p:guide pos="2874"/>
        <p:guide pos="430"/>
      </p:guideLst>
    </p:cSldViewPr>
  </p:slideViewPr>
  <p:outlineViewPr>
    <p:cViewPr>
      <p:scale>
        <a:sx n="33" d="100"/>
        <a:sy n="33" d="100"/>
      </p:scale>
      <p:origin x="0" y="0"/>
    </p:cViewPr>
  </p:outlineViewPr>
  <p:notesTextViewPr>
    <p:cViewPr>
      <p:scale>
        <a:sx n="100" d="100"/>
        <a:sy n="100" d="100"/>
      </p:scale>
      <p:origin x="0" y="0"/>
    </p:cViewPr>
  </p:notesTextViewPr>
  <p:sorterViewPr showFormatting="0">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2.xml"/><Relationship Id="rId8" Type="http://schemas.openxmlformats.org/officeDocument/2006/relationships/notesMaster" Target="notesMasters/notesMaster1.xml"/><Relationship Id="rId7" Type="http://schemas.openxmlformats.org/officeDocument/2006/relationships/slide" Target="slides/slide1.xml"/><Relationship Id="rId6" Type="http://schemas.openxmlformats.org/officeDocument/2006/relationships/slideMaster" Target="slideMasters/slideMaster5.xml"/><Relationship Id="rId5" Type="http://schemas.openxmlformats.org/officeDocument/2006/relationships/slideMaster" Target="slideMasters/slideMaster4.xml"/><Relationship Id="rId46" Type="http://schemas.openxmlformats.org/officeDocument/2006/relationships/tags" Target="tags/tag6.xml"/><Relationship Id="rId45" Type="http://schemas.openxmlformats.org/officeDocument/2006/relationships/tableStyles" Target="tableStyles.xml"/><Relationship Id="rId44" Type="http://schemas.openxmlformats.org/officeDocument/2006/relationships/viewProps" Target="viewProps.xml"/><Relationship Id="rId43" Type="http://schemas.openxmlformats.org/officeDocument/2006/relationships/presProps" Target="presProps.xml"/><Relationship Id="rId42" Type="http://schemas.openxmlformats.org/officeDocument/2006/relationships/handoutMaster" Target="handoutMasters/handoutMaster1.xml"/><Relationship Id="rId41" Type="http://schemas.openxmlformats.org/officeDocument/2006/relationships/slide" Target="slides/slide34.xml"/><Relationship Id="rId40" Type="http://schemas.openxmlformats.org/officeDocument/2006/relationships/slide" Target="slides/slide33.xml"/><Relationship Id="rId4" Type="http://schemas.openxmlformats.org/officeDocument/2006/relationships/slideMaster" Target="slideMasters/slideMaster3.xml"/><Relationship Id="rId39" Type="http://schemas.openxmlformats.org/officeDocument/2006/relationships/slide" Target="slides/slide32.xml"/><Relationship Id="rId38" Type="http://schemas.openxmlformats.org/officeDocument/2006/relationships/slide" Target="slides/slide31.xml"/><Relationship Id="rId37" Type="http://schemas.openxmlformats.org/officeDocument/2006/relationships/slide" Target="slides/slide30.xml"/><Relationship Id="rId36" Type="http://schemas.openxmlformats.org/officeDocument/2006/relationships/slide" Target="slides/slide29.xml"/><Relationship Id="rId35" Type="http://schemas.openxmlformats.org/officeDocument/2006/relationships/slide" Target="slides/slide28.xml"/><Relationship Id="rId34" Type="http://schemas.openxmlformats.org/officeDocument/2006/relationships/slide" Target="slides/slide27.xml"/><Relationship Id="rId33" Type="http://schemas.openxmlformats.org/officeDocument/2006/relationships/slide" Target="slides/slide26.xml"/><Relationship Id="rId32" Type="http://schemas.openxmlformats.org/officeDocument/2006/relationships/slide" Target="slides/slide25.xml"/><Relationship Id="rId31" Type="http://schemas.openxmlformats.org/officeDocument/2006/relationships/slide" Target="slides/slide24.xml"/><Relationship Id="rId30" Type="http://schemas.openxmlformats.org/officeDocument/2006/relationships/slide" Target="slides/slide23.xml"/><Relationship Id="rId3" Type="http://schemas.openxmlformats.org/officeDocument/2006/relationships/slideMaster" Target="slideMasters/slideMaster2.xml"/><Relationship Id="rId29" Type="http://schemas.openxmlformats.org/officeDocument/2006/relationships/slide" Target="slides/slide22.xml"/><Relationship Id="rId28" Type="http://schemas.openxmlformats.org/officeDocument/2006/relationships/slide" Target="slides/slide21.xml"/><Relationship Id="rId27" Type="http://schemas.openxmlformats.org/officeDocument/2006/relationships/slide" Target="slides/slide20.xml"/><Relationship Id="rId26" Type="http://schemas.openxmlformats.org/officeDocument/2006/relationships/slide" Target="slides/slide19.xml"/><Relationship Id="rId25" Type="http://schemas.openxmlformats.org/officeDocument/2006/relationships/slide" Target="slides/slide18.xml"/><Relationship Id="rId24" Type="http://schemas.openxmlformats.org/officeDocument/2006/relationships/slide" Target="slides/slide17.xml"/><Relationship Id="rId23" Type="http://schemas.openxmlformats.org/officeDocument/2006/relationships/slide" Target="slides/slide16.xml"/><Relationship Id="rId22" Type="http://schemas.openxmlformats.org/officeDocument/2006/relationships/slide" Target="slides/slide15.xml"/><Relationship Id="rId21" Type="http://schemas.openxmlformats.org/officeDocument/2006/relationships/slide" Target="slides/slide14.xml"/><Relationship Id="rId20" Type="http://schemas.openxmlformats.org/officeDocument/2006/relationships/slide" Target="slides/slide13.xml"/><Relationship Id="rId2" Type="http://schemas.openxmlformats.org/officeDocument/2006/relationships/theme" Target="theme/theme1.xml"/><Relationship Id="rId19" Type="http://schemas.openxmlformats.org/officeDocument/2006/relationships/slide" Target="slides/slide12.xml"/><Relationship Id="rId18" Type="http://schemas.openxmlformats.org/officeDocument/2006/relationships/slide" Target="slides/slide11.xml"/><Relationship Id="rId17" Type="http://schemas.openxmlformats.org/officeDocument/2006/relationships/slide" Target="slides/slide10.xml"/><Relationship Id="rId16" Type="http://schemas.openxmlformats.org/officeDocument/2006/relationships/slide" Target="slides/slide9.xml"/><Relationship Id="rId15" Type="http://schemas.openxmlformats.org/officeDocument/2006/relationships/slide" Target="slides/slide8.xml"/><Relationship Id="rId14" Type="http://schemas.openxmlformats.org/officeDocument/2006/relationships/slide" Target="slides/slide7.xml"/><Relationship Id="rId13" Type="http://schemas.openxmlformats.org/officeDocument/2006/relationships/slide" Target="slides/slide6.xml"/><Relationship Id="rId12" Type="http://schemas.openxmlformats.org/officeDocument/2006/relationships/slide" Target="slides/slide5.xml"/><Relationship Id="rId11" Type="http://schemas.openxmlformats.org/officeDocument/2006/relationships/slide" Target="slides/slide4.xml"/><Relationship Id="rId10" Type="http://schemas.openxmlformats.org/officeDocument/2006/relationships/slide" Target="slides/slide3.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95235" name="日期占位符 95234"/>
          <p:cNvSpPr>
            <a:spLocks noGrp="1"/>
          </p:cNvSpPr>
          <p:nvPr>
            <p:ph type="dt" sz="quarter" idx="1"/>
          </p:nvPr>
        </p:nvSpPr>
        <p:spPr>
          <a:xfrm>
            <a:off x="3884613" y="0"/>
            <a:ext cx="2971800" cy="457200"/>
          </a:xfrm>
          <a:prstGeom prst="rect">
            <a:avLst/>
          </a:prstGeom>
          <a:noFill/>
          <a:ln w="9525">
            <a:noFill/>
          </a:ln>
        </p:spPr>
        <p:txBody>
          <a:bodyPr/>
          <a:p>
            <a:pPr lvl="0" algn="r" fontAlgn="base"/>
            <a:endParaRPr lang="en-GB" altLang="zh-CN" sz="1200" strike="noStrike" noProof="1" dirty="0"/>
          </a:p>
        </p:txBody>
      </p:sp>
      <p:sp>
        <p:nvSpPr>
          <p:cNvPr id="95237" name="灯片编号占位符 95236"/>
          <p:cNvSpPr>
            <a:spLocks noGrp="1"/>
          </p:cNvSpPr>
          <p:nvPr>
            <p:ph type="sldNum" sz="quarter" idx="3"/>
          </p:nvPr>
        </p:nvSpPr>
        <p:spPr>
          <a:xfrm>
            <a:off x="3884613" y="8685213"/>
            <a:ext cx="2971800" cy="457200"/>
          </a:xfrm>
          <a:prstGeom prst="rect">
            <a:avLst/>
          </a:prstGeom>
          <a:noFill/>
          <a:ln w="9525">
            <a:noFill/>
          </a:ln>
        </p:spPr>
        <p:txBody>
          <a:bodyPr anchor="b" anchorCtr="0"/>
          <a:p>
            <a:pPr lvl="0" algn="r" fontAlgn="base"/>
            <a:fld id="{9A0DB2DC-4C9A-4742-B13C-FB6460FD3503}" type="slidenum">
              <a:rPr lang="en-GB" altLang="zh-CN" sz="1200" b="1" strike="noStrike" noProof="1" dirty="0">
                <a:latin typeface="Arial" panose="020B0604020202020204" pitchFamily="34" charset="0"/>
                <a:ea typeface="+mn-ea"/>
                <a:cs typeface="+mn-cs"/>
              </a:rPr>
            </a:fld>
            <a:endParaRPr lang="en-GB" altLang="zh-CN" sz="1200" b="1" strike="noStrike" noProof="1" dirty="0"/>
          </a:p>
        </p:txBody>
      </p:sp>
      <p:sp>
        <p:nvSpPr>
          <p:cNvPr id="95238" name="页眉占位符 95237"/>
          <p:cNvSpPr>
            <a:spLocks noGrp="1"/>
          </p:cNvSpPr>
          <p:nvPr>
            <p:ph type="hdr" sz="quarter"/>
          </p:nvPr>
        </p:nvSpPr>
        <p:spPr>
          <a:xfrm>
            <a:off x="1574800" y="88900"/>
            <a:ext cx="3835400" cy="457200"/>
          </a:xfrm>
          <a:prstGeom prst="rect">
            <a:avLst/>
          </a:prstGeom>
          <a:noFill/>
          <a:ln w="9525">
            <a:noFill/>
          </a:ln>
        </p:spPr>
        <p:txBody>
          <a:bodyPr/>
          <a:p>
            <a:pPr lvl="0" algn="ctr" eaLnBrk="0" fontAlgn="base" hangingPunct="0"/>
            <a:r>
              <a:rPr lang="en-GB" altLang="zh-CN" sz="1200" b="1" strike="noStrike" noProof="1">
                <a:latin typeface="Arial" panose="020B0604020202020204" pitchFamily="34" charset="0"/>
                <a:ea typeface="+mn-ea"/>
                <a:cs typeface="+mn-cs"/>
              </a:rPr>
              <a:t>Boardworks AS Biology </a:t>
            </a:r>
            <a:endParaRPr lang="en-GB" altLang="zh-CN" sz="1200" b="1" strike="noStrike" noProof="1"/>
          </a:p>
          <a:p>
            <a:pPr lvl="0" algn="ctr" eaLnBrk="0" fontAlgn="base" hangingPunct="0"/>
            <a:r>
              <a:rPr lang="en-GB" altLang="zh-CN" sz="1200" b="1" strike="noStrike" noProof="1">
                <a:latin typeface="Arial" panose="020B0604020202020204" pitchFamily="34" charset="0"/>
                <a:ea typeface="+mn-ea"/>
                <a:cs typeface="+mn-cs"/>
              </a:rPr>
              <a:t>The Heart</a:t>
            </a:r>
            <a:endParaRPr lang="en-GB" altLang="zh-CN" sz="1200" b="1" strike="noStrike" noProof="1"/>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67587" name="日期占位符 67586"/>
          <p:cNvSpPr>
            <a:spLocks noGrp="1"/>
          </p:cNvSpPr>
          <p:nvPr>
            <p:ph type="dt" idx="1"/>
          </p:nvPr>
        </p:nvSpPr>
        <p:spPr>
          <a:xfrm>
            <a:off x="3884613" y="0"/>
            <a:ext cx="2971800" cy="457200"/>
          </a:xfrm>
          <a:prstGeom prst="rect">
            <a:avLst/>
          </a:prstGeom>
          <a:noFill/>
          <a:ln w="9525">
            <a:noFill/>
          </a:ln>
        </p:spPr>
        <p:txBody>
          <a:bodyPr/>
          <a:p>
            <a:pPr lvl="0" algn="r" fontAlgn="base"/>
            <a:endParaRPr lang="en-GB" altLang="zh-CN" sz="1200" strike="noStrike" noProof="1" dirty="0"/>
          </a:p>
        </p:txBody>
      </p:sp>
      <p:sp>
        <p:nvSpPr>
          <p:cNvPr id="8195" name="幻灯片图像占位符 67587"/>
          <p:cNvSpPr>
            <a:spLocks noRot="1" noTextEdit="1"/>
          </p:cNvSpPr>
          <p:nvPr>
            <p:ph type="sldImg"/>
          </p:nvPr>
        </p:nvSpPr>
        <p:spPr>
          <a:xfrm>
            <a:off x="1143000" y="685800"/>
            <a:ext cx="4572000" cy="3429000"/>
          </a:xfrm>
          <a:prstGeom prst="rect">
            <a:avLst/>
          </a:prstGeom>
          <a:noFill/>
          <a:ln w="9525" cap="flat" cmpd="sng">
            <a:solidFill>
              <a:srgbClr val="000000"/>
            </a:solidFill>
            <a:prstDash val="solid"/>
            <a:miter/>
            <a:headEnd type="none" w="med" len="med"/>
            <a:tailEnd type="none" w="med" len="med"/>
          </a:ln>
        </p:spPr>
      </p:sp>
      <p:sp>
        <p:nvSpPr>
          <p:cNvPr id="8196" name="文本占位符 67588"/>
          <p:cNvSpPr>
            <a:spLocks noGrp="1"/>
          </p:cNvSpPr>
          <p:nvPr>
            <p:ph type="body" sz="quarter"/>
          </p:nvPr>
        </p:nvSpPr>
        <p:spPr>
          <a:xfrm>
            <a:off x="685800" y="4343400"/>
            <a:ext cx="5486400" cy="4114800"/>
          </a:xfrm>
          <a:prstGeom prst="rect">
            <a:avLst/>
          </a:prstGeom>
          <a:noFill/>
          <a:ln w="9525">
            <a:noFill/>
          </a:ln>
        </p:spPr>
        <p:txBody>
          <a:bodyPr anchor="t" anchorCtr="0"/>
          <a:p>
            <a:pPr lvl="0"/>
            <a:r>
              <a:rPr lang="en-GB" altLang="zh-CN" dirty="0"/>
              <a:t>Click to edit Master text styles</a:t>
            </a:r>
            <a:endParaRPr lang="en-GB" altLang="zh-CN" dirty="0"/>
          </a:p>
          <a:p>
            <a:pPr lvl="1"/>
            <a:r>
              <a:rPr lang="en-GB" altLang="zh-CN" dirty="0"/>
              <a:t>Second level</a:t>
            </a:r>
            <a:endParaRPr lang="en-GB" altLang="zh-CN" dirty="0"/>
          </a:p>
          <a:p>
            <a:pPr lvl="2"/>
            <a:r>
              <a:rPr lang="en-GB" altLang="zh-CN" dirty="0"/>
              <a:t>Third level</a:t>
            </a:r>
            <a:endParaRPr lang="en-GB" altLang="zh-CN" dirty="0"/>
          </a:p>
          <a:p>
            <a:pPr lvl="3"/>
            <a:r>
              <a:rPr lang="en-GB" altLang="zh-CN" dirty="0"/>
              <a:t>Fourth level</a:t>
            </a:r>
            <a:endParaRPr lang="en-GB" altLang="zh-CN" dirty="0"/>
          </a:p>
          <a:p>
            <a:pPr lvl="4"/>
            <a:r>
              <a:rPr lang="en-GB" altLang="zh-CN" dirty="0"/>
              <a:t>Fifth level</a:t>
            </a:r>
            <a:endParaRPr lang="en-GB" altLang="zh-CN" dirty="0"/>
          </a:p>
        </p:txBody>
      </p:sp>
      <p:sp>
        <p:nvSpPr>
          <p:cNvPr id="67591" name="灯片编号占位符 67590"/>
          <p:cNvSpPr>
            <a:spLocks noGrp="1"/>
          </p:cNvSpPr>
          <p:nvPr>
            <p:ph type="sldNum" sz="quarter" idx="5"/>
          </p:nvPr>
        </p:nvSpPr>
        <p:spPr>
          <a:xfrm>
            <a:off x="3884613" y="8685213"/>
            <a:ext cx="2971800" cy="457200"/>
          </a:xfrm>
          <a:prstGeom prst="rect">
            <a:avLst/>
          </a:prstGeom>
          <a:noFill/>
          <a:ln w="9525">
            <a:noFill/>
          </a:ln>
        </p:spPr>
        <p:txBody>
          <a:bodyPr anchor="b" anchorCtr="0"/>
          <a:p>
            <a:pPr lvl="0" algn="r" fontAlgn="base"/>
            <a:fld id="{9A0DB2DC-4C9A-4742-B13C-FB6460FD3503}" type="slidenum">
              <a:rPr lang="en-GB" altLang="zh-CN" sz="1200" b="1" strike="noStrike" noProof="1" dirty="0">
                <a:latin typeface="Arial" panose="020B0604020202020204" pitchFamily="34" charset="0"/>
                <a:ea typeface="+mn-ea"/>
                <a:cs typeface="+mn-cs"/>
              </a:rPr>
            </a:fld>
            <a:endParaRPr lang="en-GB" altLang="zh-CN" sz="1200" b="1" strike="noStrike" noProof="1" dirty="0"/>
          </a:p>
        </p:txBody>
      </p:sp>
      <p:sp>
        <p:nvSpPr>
          <p:cNvPr id="67594" name="页眉占位符 67593"/>
          <p:cNvSpPr>
            <a:spLocks noGrp="1"/>
          </p:cNvSpPr>
          <p:nvPr>
            <p:ph type="hdr" sz="quarter"/>
          </p:nvPr>
        </p:nvSpPr>
        <p:spPr>
          <a:xfrm>
            <a:off x="1574800" y="88900"/>
            <a:ext cx="3835400" cy="457200"/>
          </a:xfrm>
          <a:prstGeom prst="rect">
            <a:avLst/>
          </a:prstGeom>
          <a:noFill/>
          <a:ln w="9525">
            <a:noFill/>
          </a:ln>
        </p:spPr>
        <p:txBody>
          <a:bodyPr/>
          <a:p>
            <a:pPr lvl="0" algn="ctr" eaLnBrk="0" fontAlgn="base" hangingPunct="0"/>
            <a:r>
              <a:rPr lang="en-GB" altLang="zh-CN" sz="1200" b="1" strike="noStrike" noProof="1">
                <a:latin typeface="Arial" panose="020B0604020202020204" pitchFamily="34" charset="0"/>
                <a:ea typeface="+mn-ea"/>
                <a:cs typeface="+mn-cs"/>
              </a:rPr>
              <a:t>Boardworks AS Biology </a:t>
            </a:r>
            <a:endParaRPr lang="en-GB" altLang="zh-CN" sz="1200" b="1" strike="noStrike" noProof="1"/>
          </a:p>
          <a:p>
            <a:pPr lvl="0" algn="ctr" eaLnBrk="0" fontAlgn="base" hangingPunct="0"/>
            <a:r>
              <a:rPr lang="en-GB" altLang="zh-CN" sz="1200" b="1" strike="noStrike" noProof="1">
                <a:latin typeface="Arial" panose="020B0604020202020204" pitchFamily="34" charset="0"/>
                <a:ea typeface="+mn-ea"/>
                <a:cs typeface="+mn-cs"/>
              </a:rPr>
              <a:t>The Heart</a:t>
            </a:r>
            <a:endParaRPr lang="en-GB" altLang="zh-CN" sz="1200" b="1" strike="noStrike" noProof="1"/>
          </a:p>
        </p:txBody>
      </p:sp>
    </p:spTree>
  </p:cSld>
  <p:clrMap bg1="lt1" tx1="dk1" bg2="lt2" tx2="dk2" accent1="accent1" accent2="accent2" accent3="accent3" accent4="accent4" accent5="accent5" accent6="accent6" hlink="hlink" folHlink="folHlink"/>
  <p:hf sldNum="0" hdr="0" ftr="0" dt="0"/>
  <p:notesStyle>
    <a:lvl1pPr marL="0" lvl="0" indent="0" algn="l" defTabSz="914400" rtl="0" eaLnBrk="1" fontAlgn="base" latinLnBrk="0" hangingPunct="1">
      <a:lnSpc>
        <a:spcPct val="100000"/>
      </a:lnSpc>
      <a:spcBef>
        <a:spcPct val="30000"/>
      </a:spcBef>
      <a:spcAft>
        <a:spcPct val="0"/>
      </a:spcAft>
      <a:buNone/>
      <a:defRPr sz="1200" b="0" i="0" u="none" kern="1200" baseline="0">
        <a:solidFill>
          <a:schemeClr val="tx1"/>
        </a:solidFill>
        <a:latin typeface="Arial" panose="020B0604020202020204" pitchFamily="34" charset="0"/>
      </a:defRPr>
    </a:lvl1pPr>
    <a:lvl2pPr marL="457200" lvl="1" indent="0" algn="l" defTabSz="914400" rtl="0" eaLnBrk="1" fontAlgn="base" latinLnBrk="0" hangingPunct="1">
      <a:lnSpc>
        <a:spcPct val="100000"/>
      </a:lnSpc>
      <a:spcBef>
        <a:spcPct val="30000"/>
      </a:spcBef>
      <a:spcAft>
        <a:spcPct val="0"/>
      </a:spcAft>
      <a:buNone/>
      <a:defRPr sz="1200" b="0" i="0" u="none" kern="1200" baseline="0">
        <a:solidFill>
          <a:schemeClr val="tx1"/>
        </a:solidFill>
        <a:latin typeface="Arial" panose="020B0604020202020204" pitchFamily="34" charset="0"/>
      </a:defRPr>
    </a:lvl2pPr>
    <a:lvl3pPr marL="914400" lvl="2" indent="0" algn="l" defTabSz="914400" rtl="0" eaLnBrk="1" fontAlgn="base" latinLnBrk="0" hangingPunct="1">
      <a:lnSpc>
        <a:spcPct val="100000"/>
      </a:lnSpc>
      <a:spcBef>
        <a:spcPct val="30000"/>
      </a:spcBef>
      <a:spcAft>
        <a:spcPct val="0"/>
      </a:spcAft>
      <a:buNone/>
      <a:defRPr sz="1200" b="0" i="0" u="none" kern="1200" baseline="0">
        <a:solidFill>
          <a:schemeClr val="tx1"/>
        </a:solidFill>
        <a:latin typeface="Arial" panose="020B0604020202020204" pitchFamily="34" charset="0"/>
      </a:defRPr>
    </a:lvl3pPr>
    <a:lvl4pPr marL="1371600" lvl="3" indent="0" algn="l" defTabSz="914400" rtl="0" eaLnBrk="1" fontAlgn="base" latinLnBrk="0" hangingPunct="1">
      <a:lnSpc>
        <a:spcPct val="100000"/>
      </a:lnSpc>
      <a:spcBef>
        <a:spcPct val="30000"/>
      </a:spcBef>
      <a:spcAft>
        <a:spcPct val="0"/>
      </a:spcAft>
      <a:buNone/>
      <a:defRPr sz="1200" b="0" i="0" u="none" kern="1200" baseline="0">
        <a:solidFill>
          <a:schemeClr val="tx1"/>
        </a:solidFill>
        <a:latin typeface="Arial" panose="020B0604020202020204" pitchFamily="34" charset="0"/>
      </a:defRPr>
    </a:lvl4pPr>
    <a:lvl5pPr marL="1828800" lvl="4" indent="0" algn="l" defTabSz="914400" rtl="0" eaLnBrk="1" fontAlgn="base" latinLnBrk="0" hangingPunct="1">
      <a:lnSpc>
        <a:spcPct val="100000"/>
      </a:lnSpc>
      <a:spcBef>
        <a:spcPct val="30000"/>
      </a:spcBef>
      <a:spcAft>
        <a:spcPct val="0"/>
      </a:spcAft>
      <a:buNone/>
      <a:defRPr sz="1200" b="0" i="0" u="none" kern="1200" baseline="0">
        <a:solidFill>
          <a:schemeClr val="tx1"/>
        </a:solidFill>
        <a:latin typeface="Arial" panose="020B0604020202020204" pitchFamily="34" charset="0"/>
      </a:defRPr>
    </a:lvl5pPr>
    <a:lvl6pPr marL="2286000" lvl="5" indent="0" algn="l" defTabSz="914400" rtl="0" eaLnBrk="1" fontAlgn="base" latinLnBrk="0" hangingPunct="1">
      <a:lnSpc>
        <a:spcPct val="100000"/>
      </a:lnSpc>
      <a:spcBef>
        <a:spcPct val="30000"/>
      </a:spcBef>
      <a:spcAft>
        <a:spcPct val="0"/>
      </a:spcAft>
      <a:buNone/>
      <a:defRPr sz="1200" b="0" i="0" u="none" kern="1200" baseline="0">
        <a:solidFill>
          <a:schemeClr val="tx1"/>
        </a:solidFill>
        <a:latin typeface="Arial" panose="020B0604020202020204" pitchFamily="34" charset="0"/>
      </a:defRPr>
    </a:lvl6pPr>
    <a:lvl7pPr marL="2743200" lvl="6" indent="0" algn="l" defTabSz="914400" rtl="0" eaLnBrk="1" fontAlgn="base" latinLnBrk="0" hangingPunct="1">
      <a:lnSpc>
        <a:spcPct val="100000"/>
      </a:lnSpc>
      <a:spcBef>
        <a:spcPct val="30000"/>
      </a:spcBef>
      <a:spcAft>
        <a:spcPct val="0"/>
      </a:spcAft>
      <a:buNone/>
      <a:defRPr sz="1200" b="0" i="0" u="none" kern="1200" baseline="0">
        <a:solidFill>
          <a:schemeClr val="tx1"/>
        </a:solidFill>
        <a:latin typeface="Arial" panose="020B0604020202020204" pitchFamily="34" charset="0"/>
      </a:defRPr>
    </a:lvl7pPr>
    <a:lvl8pPr marL="3200400" lvl="7" indent="0" algn="l" defTabSz="914400" rtl="0" eaLnBrk="1" fontAlgn="base" latinLnBrk="0" hangingPunct="1">
      <a:lnSpc>
        <a:spcPct val="100000"/>
      </a:lnSpc>
      <a:spcBef>
        <a:spcPct val="30000"/>
      </a:spcBef>
      <a:spcAft>
        <a:spcPct val="0"/>
      </a:spcAft>
      <a:buNone/>
      <a:defRPr sz="1200" b="0" i="0" u="none" kern="1200" baseline="0">
        <a:solidFill>
          <a:schemeClr val="tx1"/>
        </a:solidFill>
        <a:latin typeface="Arial" panose="020B0604020202020204" pitchFamily="34" charset="0"/>
      </a:defRPr>
    </a:lvl8pPr>
    <a:lvl9pPr marL="3657600" lvl="8" indent="0" algn="l" defTabSz="914400" rtl="0" eaLnBrk="1" fontAlgn="base" latinLnBrk="0" hangingPunct="1">
      <a:lnSpc>
        <a:spcPct val="100000"/>
      </a:lnSpc>
      <a:spcBef>
        <a:spcPct val="30000"/>
      </a:spcBef>
      <a:spcAft>
        <a:spcPct val="0"/>
      </a:spcAft>
      <a:buNone/>
      <a:defRPr sz="1200" b="0" i="0" u="none" kern="1200" baseline="0">
        <a:solidFill>
          <a:schemeClr val="tx1"/>
        </a:solidFill>
        <a:latin typeface="Arial" panose="020B0604020202020204" pitchFamily="34" charset="0"/>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0241" name="灯片编号占位符 1"/>
          <p:cNvSpPr/>
          <p:nvPr>
            <p:ph type="sldNum" sz="quarter"/>
          </p:nvPr>
        </p:nvSpPr>
        <p:spPr>
          <a:xfrm>
            <a:off x="3884613" y="8685213"/>
            <a:ext cx="2971800" cy="457200"/>
          </a:xfrm>
          <a:prstGeom prst="rect">
            <a:avLst/>
          </a:prstGeom>
          <a:noFill/>
          <a:ln w="9525">
            <a:noFill/>
          </a:ln>
        </p:spPr>
        <p:txBody>
          <a:bodyPr anchor="b" anchorCtr="0"/>
          <a:p>
            <a:pPr lvl="0" algn="r"/>
            <a:fld id="{9A0DB2DC-4C9A-4742-B13C-FB6460FD3503}" type="slidenum">
              <a:rPr lang="en-GB" altLang="zh-CN" sz="1200" b="1" dirty="0">
                <a:solidFill>
                  <a:schemeClr val="tx1"/>
                </a:solidFill>
                <a:latin typeface="Arial" panose="020B0604020202020204" pitchFamily="34" charset="0"/>
              </a:rPr>
            </a:fld>
            <a:endParaRPr lang="en-GB" altLang="zh-CN" sz="1200" b="1" dirty="0">
              <a:solidFill>
                <a:schemeClr val="tx1"/>
              </a:solidFill>
              <a:latin typeface="Arial" panose="020B0604020202020204" pitchFamily="34" charset="0"/>
            </a:endParaRPr>
          </a:p>
        </p:txBody>
      </p:sp>
      <p:sp>
        <p:nvSpPr>
          <p:cNvPr id="10242" name="页眉占位符 2"/>
          <p:cNvSpPr/>
          <p:nvPr>
            <p:ph type="hdr" sz="quarter"/>
          </p:nvPr>
        </p:nvSpPr>
        <p:spPr>
          <a:xfrm>
            <a:off x="1574800" y="88900"/>
            <a:ext cx="3835400" cy="457200"/>
          </a:xfrm>
          <a:prstGeom prst="rect">
            <a:avLst/>
          </a:prstGeom>
          <a:noFill/>
          <a:ln w="9525">
            <a:noFill/>
          </a:ln>
        </p:spPr>
        <p:txBody>
          <a:bodyPr anchor="t" anchorCtr="0"/>
          <a:p>
            <a:pPr lvl="0" algn="ctr" eaLnBrk="0" hangingPunct="0"/>
            <a:r>
              <a:rPr lang="en-GB" altLang="zh-CN" sz="1200" b="1">
                <a:solidFill>
                  <a:schemeClr val="tx1"/>
                </a:solidFill>
                <a:latin typeface="Arial" panose="020B0604020202020204" pitchFamily="34" charset="0"/>
              </a:rPr>
              <a:t>Boardworks AS Biology </a:t>
            </a:r>
            <a:endParaRPr lang="en-GB" altLang="zh-CN" sz="1200" b="1">
              <a:solidFill>
                <a:schemeClr val="tx1"/>
              </a:solidFill>
              <a:latin typeface="Arial" panose="020B0604020202020204" pitchFamily="34" charset="0"/>
            </a:endParaRPr>
          </a:p>
          <a:p>
            <a:pPr lvl="0" algn="ctr" eaLnBrk="0" hangingPunct="0"/>
            <a:r>
              <a:rPr lang="en-GB" altLang="zh-CN" sz="1200" b="1">
                <a:solidFill>
                  <a:schemeClr val="tx1"/>
                </a:solidFill>
                <a:latin typeface="Arial" panose="020B0604020202020204" pitchFamily="34" charset="0"/>
              </a:rPr>
              <a:t>The Heart</a:t>
            </a:r>
            <a:endParaRPr lang="en-GB" altLang="zh-CN" sz="1200" b="1">
              <a:solidFill>
                <a:schemeClr val="tx1"/>
              </a:solidFill>
              <a:latin typeface="Arial" panose="020B0604020202020204" pitchFamily="34" charset="0"/>
            </a:endParaRPr>
          </a:p>
        </p:txBody>
      </p:sp>
      <p:sp>
        <p:nvSpPr>
          <p:cNvPr id="10243" name="幻灯片图像占位符 401409"/>
          <p:cNvSpPr>
            <a:spLocks noRot="1" noTextEdit="1"/>
          </p:cNvSpPr>
          <p:nvPr>
            <p:ph type="sldImg"/>
          </p:nvPr>
        </p:nvSpPr>
        <p:spPr/>
      </p:sp>
      <p:sp>
        <p:nvSpPr>
          <p:cNvPr id="10244" name="文本占位符 401410"/>
          <p:cNvSpPr>
            <a:spLocks noGrp="1"/>
          </p:cNvSpPr>
          <p:nvPr>
            <p:ph type="body"/>
          </p:nvPr>
        </p:nvSpPr>
        <p:spPr>
          <a:xfrm>
            <a:off x="914400" y="4343400"/>
            <a:ext cx="5337175" cy="4114800"/>
          </a:xfrm>
        </p:spPr>
        <p:txBody>
          <a:bodyPr anchor="t" anchorCtr="0"/>
          <a:p>
            <a:pPr marL="92075" lvl="0" indent="-92075"/>
            <a:endParaRPr lang="en-GB" altLang="x-none"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8673" name="灯片编号占位符 1"/>
          <p:cNvSpPr/>
          <p:nvPr>
            <p:ph type="sldNum" sz="quarter"/>
          </p:nvPr>
        </p:nvSpPr>
        <p:spPr>
          <a:xfrm>
            <a:off x="3884613" y="8685213"/>
            <a:ext cx="2971800" cy="457200"/>
          </a:xfrm>
          <a:prstGeom prst="rect">
            <a:avLst/>
          </a:prstGeom>
          <a:noFill/>
          <a:ln w="9525">
            <a:noFill/>
          </a:ln>
        </p:spPr>
        <p:txBody>
          <a:bodyPr anchor="b" anchorCtr="0"/>
          <a:p>
            <a:pPr lvl="0" algn="r"/>
            <a:fld id="{9A0DB2DC-4C9A-4742-B13C-FB6460FD3503}" type="slidenum">
              <a:rPr lang="en-GB" altLang="zh-CN" sz="1200" b="1" dirty="0"/>
            </a:fld>
            <a:endParaRPr lang="en-GB" altLang="zh-CN" sz="1200" b="1" dirty="0"/>
          </a:p>
        </p:txBody>
      </p:sp>
      <p:sp>
        <p:nvSpPr>
          <p:cNvPr id="28674" name="页眉占位符 2"/>
          <p:cNvSpPr/>
          <p:nvPr>
            <p:ph type="hdr" sz="quarter"/>
          </p:nvPr>
        </p:nvSpPr>
        <p:spPr>
          <a:xfrm>
            <a:off x="1574800" y="88900"/>
            <a:ext cx="3835400" cy="457200"/>
          </a:xfrm>
          <a:prstGeom prst="rect">
            <a:avLst/>
          </a:prstGeom>
          <a:noFill/>
          <a:ln w="9525">
            <a:noFill/>
          </a:ln>
        </p:spPr>
        <p:txBody>
          <a:bodyPr anchor="t" anchorCtr="0"/>
          <a:p>
            <a:pPr lvl="0" algn="ctr" eaLnBrk="0" hangingPunct="0"/>
            <a:r>
              <a:rPr lang="en-GB" altLang="zh-CN" sz="1200" b="1"/>
              <a:t>Boardworks AS Biology </a:t>
            </a:r>
            <a:endParaRPr lang="en-GB" altLang="zh-CN" sz="1200" b="1"/>
          </a:p>
          <a:p>
            <a:pPr lvl="0" algn="ctr" eaLnBrk="0" hangingPunct="0"/>
            <a:r>
              <a:rPr lang="en-GB" altLang="zh-CN" sz="1200" b="1"/>
              <a:t>The Heart</a:t>
            </a:r>
            <a:endParaRPr lang="en-GB" altLang="zh-CN" sz="1200" b="1"/>
          </a:p>
        </p:txBody>
      </p:sp>
      <p:sp>
        <p:nvSpPr>
          <p:cNvPr id="28675" name="幻灯片图像占位符 1133569"/>
          <p:cNvSpPr>
            <a:spLocks noRot="1" noTextEdit="1"/>
          </p:cNvSpPr>
          <p:nvPr>
            <p:ph type="sldImg"/>
          </p:nvPr>
        </p:nvSpPr>
        <p:spPr/>
      </p:sp>
      <p:sp>
        <p:nvSpPr>
          <p:cNvPr id="28676" name="文本占位符 1133570"/>
          <p:cNvSpPr>
            <a:spLocks noGrp="1"/>
          </p:cNvSpPr>
          <p:nvPr>
            <p:ph type="body"/>
          </p:nvPr>
        </p:nvSpPr>
        <p:spPr>
          <a:xfrm>
            <a:off x="914400" y="4343400"/>
            <a:ext cx="5029200" cy="4114800"/>
          </a:xfrm>
        </p:spPr>
        <p:txBody>
          <a:bodyPr anchor="t" anchorCtr="0"/>
          <a:p>
            <a:pPr lvl="0"/>
            <a:endParaRPr lang="en-GB" altLang="x-none"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30721" name="灯片编号占位符 1"/>
          <p:cNvSpPr/>
          <p:nvPr>
            <p:ph type="sldNum" sz="quarter"/>
          </p:nvPr>
        </p:nvSpPr>
        <p:spPr>
          <a:xfrm>
            <a:off x="3884613" y="8685213"/>
            <a:ext cx="2971800" cy="457200"/>
          </a:xfrm>
          <a:prstGeom prst="rect">
            <a:avLst/>
          </a:prstGeom>
          <a:noFill/>
          <a:ln w="9525">
            <a:noFill/>
          </a:ln>
        </p:spPr>
        <p:txBody>
          <a:bodyPr anchor="b" anchorCtr="0"/>
          <a:p>
            <a:pPr lvl="0" algn="r"/>
            <a:fld id="{9A0DB2DC-4C9A-4742-B13C-FB6460FD3503}" type="slidenum">
              <a:rPr lang="en-GB" altLang="zh-CN" sz="1200" b="1" dirty="0">
                <a:solidFill>
                  <a:schemeClr val="tx1"/>
                </a:solidFill>
                <a:latin typeface="Arial" panose="020B0604020202020204" pitchFamily="34" charset="0"/>
              </a:rPr>
            </a:fld>
            <a:endParaRPr lang="en-GB" altLang="zh-CN" sz="1200" b="1" dirty="0">
              <a:solidFill>
                <a:schemeClr val="tx1"/>
              </a:solidFill>
              <a:latin typeface="Arial" panose="020B0604020202020204" pitchFamily="34" charset="0"/>
            </a:endParaRPr>
          </a:p>
        </p:txBody>
      </p:sp>
      <p:sp>
        <p:nvSpPr>
          <p:cNvPr id="30722" name="页眉占位符 2"/>
          <p:cNvSpPr/>
          <p:nvPr>
            <p:ph type="hdr" sz="quarter"/>
          </p:nvPr>
        </p:nvSpPr>
        <p:spPr>
          <a:xfrm>
            <a:off x="1574800" y="88900"/>
            <a:ext cx="3835400" cy="457200"/>
          </a:xfrm>
          <a:prstGeom prst="rect">
            <a:avLst/>
          </a:prstGeom>
          <a:noFill/>
          <a:ln w="9525">
            <a:noFill/>
          </a:ln>
        </p:spPr>
        <p:txBody>
          <a:bodyPr anchor="t" anchorCtr="0"/>
          <a:p>
            <a:pPr lvl="0" algn="ctr" eaLnBrk="0" hangingPunct="0"/>
            <a:r>
              <a:rPr lang="en-GB" altLang="zh-CN" sz="1200" b="1">
                <a:solidFill>
                  <a:schemeClr val="tx1"/>
                </a:solidFill>
                <a:latin typeface="Arial" panose="020B0604020202020204" pitchFamily="34" charset="0"/>
              </a:rPr>
              <a:t>Boardworks AS Biology </a:t>
            </a:r>
            <a:endParaRPr lang="en-GB" altLang="zh-CN" sz="1200" b="1">
              <a:solidFill>
                <a:schemeClr val="tx1"/>
              </a:solidFill>
              <a:latin typeface="Arial" panose="020B0604020202020204" pitchFamily="34" charset="0"/>
            </a:endParaRPr>
          </a:p>
          <a:p>
            <a:pPr lvl="0" algn="ctr" eaLnBrk="0" hangingPunct="0"/>
            <a:r>
              <a:rPr lang="en-GB" altLang="zh-CN" sz="1200" b="1">
                <a:solidFill>
                  <a:schemeClr val="tx1"/>
                </a:solidFill>
                <a:latin typeface="Arial" panose="020B0604020202020204" pitchFamily="34" charset="0"/>
              </a:rPr>
              <a:t>The Heart</a:t>
            </a:r>
            <a:endParaRPr lang="en-GB" altLang="zh-CN" sz="1200" b="1">
              <a:solidFill>
                <a:schemeClr val="tx1"/>
              </a:solidFill>
              <a:latin typeface="Arial" panose="020B0604020202020204" pitchFamily="34" charset="0"/>
            </a:endParaRPr>
          </a:p>
        </p:txBody>
      </p:sp>
      <p:sp>
        <p:nvSpPr>
          <p:cNvPr id="30723" name="幻灯片图像占位符 1102849"/>
          <p:cNvSpPr>
            <a:spLocks noRot="1" noTextEdit="1"/>
          </p:cNvSpPr>
          <p:nvPr>
            <p:ph type="sldImg"/>
          </p:nvPr>
        </p:nvSpPr>
        <p:spPr/>
      </p:sp>
      <p:sp>
        <p:nvSpPr>
          <p:cNvPr id="30724" name="文本占位符 1102850"/>
          <p:cNvSpPr>
            <a:spLocks noGrp="1"/>
          </p:cNvSpPr>
          <p:nvPr>
            <p:ph type="body"/>
          </p:nvPr>
        </p:nvSpPr>
        <p:spPr>
          <a:xfrm>
            <a:off x="914400" y="4343400"/>
            <a:ext cx="5029200" cy="4114800"/>
          </a:xfrm>
        </p:spPr>
        <p:txBody>
          <a:bodyPr anchor="t" anchorCtr="0"/>
          <a:p>
            <a:pPr lvl="0"/>
            <a:r>
              <a:rPr lang="en-GB" altLang="zh-CN" b="1"/>
              <a:t>Teacher notes</a:t>
            </a:r>
            <a:endParaRPr lang="en-GB" altLang="zh-CN" b="1"/>
          </a:p>
          <a:p>
            <a:pPr lvl="0"/>
            <a:r>
              <a:rPr lang="en-GB" altLang="zh-CN"/>
              <a:t>In ‘Slide Show’ mode, click the name of a section to jump straight to that slide.</a:t>
            </a:r>
            <a:endParaRPr lang="en-GB" altLang="zh-CN"/>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32769" name="灯片编号占位符 1"/>
          <p:cNvSpPr/>
          <p:nvPr>
            <p:ph type="sldNum" sz="quarter"/>
          </p:nvPr>
        </p:nvSpPr>
        <p:spPr>
          <a:xfrm>
            <a:off x="3884613" y="8685213"/>
            <a:ext cx="2971800" cy="457200"/>
          </a:xfrm>
          <a:prstGeom prst="rect">
            <a:avLst/>
          </a:prstGeom>
          <a:noFill/>
          <a:ln w="9525">
            <a:noFill/>
          </a:ln>
        </p:spPr>
        <p:txBody>
          <a:bodyPr anchor="b" anchorCtr="0"/>
          <a:p>
            <a:pPr lvl="0" algn="r"/>
            <a:fld id="{9A0DB2DC-4C9A-4742-B13C-FB6460FD3503}" type="slidenum">
              <a:rPr lang="en-GB" altLang="zh-CN" sz="1200" b="1" dirty="0"/>
            </a:fld>
            <a:endParaRPr lang="en-GB" altLang="zh-CN" sz="1200" b="1" dirty="0"/>
          </a:p>
        </p:txBody>
      </p:sp>
      <p:sp>
        <p:nvSpPr>
          <p:cNvPr id="32770" name="页眉占位符 2"/>
          <p:cNvSpPr/>
          <p:nvPr>
            <p:ph type="hdr" sz="quarter"/>
          </p:nvPr>
        </p:nvSpPr>
        <p:spPr>
          <a:xfrm>
            <a:off x="1574800" y="88900"/>
            <a:ext cx="3835400" cy="457200"/>
          </a:xfrm>
          <a:prstGeom prst="rect">
            <a:avLst/>
          </a:prstGeom>
          <a:noFill/>
          <a:ln w="9525">
            <a:noFill/>
          </a:ln>
        </p:spPr>
        <p:txBody>
          <a:bodyPr anchor="t" anchorCtr="0"/>
          <a:p>
            <a:pPr lvl="0" algn="ctr" eaLnBrk="0" hangingPunct="0"/>
            <a:r>
              <a:rPr lang="en-GB" altLang="zh-CN" sz="1200" b="1"/>
              <a:t>Boardworks AS Biology </a:t>
            </a:r>
            <a:endParaRPr lang="en-GB" altLang="zh-CN" sz="1200" b="1"/>
          </a:p>
          <a:p>
            <a:pPr lvl="0" algn="ctr" eaLnBrk="0" hangingPunct="0"/>
            <a:r>
              <a:rPr lang="en-GB" altLang="zh-CN" sz="1200" b="1"/>
              <a:t>The Heart</a:t>
            </a:r>
            <a:endParaRPr lang="en-GB" altLang="zh-CN" sz="1200" b="1"/>
          </a:p>
        </p:txBody>
      </p:sp>
      <p:sp>
        <p:nvSpPr>
          <p:cNvPr id="32771" name="幻灯片图像占位符 1113089"/>
          <p:cNvSpPr>
            <a:spLocks noRot="1" noTextEdit="1"/>
          </p:cNvSpPr>
          <p:nvPr>
            <p:ph type="sldImg"/>
          </p:nvPr>
        </p:nvSpPr>
        <p:spPr/>
      </p:sp>
      <p:sp>
        <p:nvSpPr>
          <p:cNvPr id="32772" name="文本占位符 1113090"/>
          <p:cNvSpPr>
            <a:spLocks noGrp="1"/>
          </p:cNvSpPr>
          <p:nvPr>
            <p:ph type="body"/>
          </p:nvPr>
        </p:nvSpPr>
        <p:spPr>
          <a:xfrm>
            <a:off x="914400" y="4343400"/>
            <a:ext cx="5029200" cy="4114800"/>
          </a:xfrm>
        </p:spPr>
        <p:txBody>
          <a:bodyPr anchor="t" anchorCtr="0"/>
          <a:p>
            <a:pPr lvl="0"/>
            <a:r>
              <a:rPr lang="en-GB" altLang="zh-CN" b="1"/>
              <a:t>Teacher notes</a:t>
            </a:r>
            <a:endParaRPr lang="en-GB" altLang="zh-CN" b="1"/>
          </a:p>
          <a:p>
            <a:pPr lvl="0"/>
            <a:r>
              <a:rPr lang="en-GB" altLang="zh-CN"/>
              <a:t>The contraction of the atria only accounts for about 30% of the ventricular volume.</a:t>
            </a:r>
            <a:endParaRPr lang="en-GB" altLang="zh-CN"/>
          </a:p>
          <a:p>
            <a:pPr lvl="0"/>
            <a:endParaRPr lang="en-GB" altLang="zh-CN"/>
          </a:p>
          <a:p>
            <a:pPr lvl="0"/>
            <a:r>
              <a:rPr lang="en-GB" altLang="zh-CN"/>
              <a:t>For a fraction of a second as the ventricles start to contract, all valves in the heart are closed.</a:t>
            </a:r>
            <a:endParaRPr lang="en-GB" altLang="zh-CN"/>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p:nvPr>
        </p:nvSpPr>
        <p:spPr/>
      </p:sp>
      <p:sp>
        <p:nvSpPr>
          <p:cNvPr id="3" name="文本占位符 2"/>
          <p:cNvSpPr>
            <a:spLocks noGrp="1"/>
          </p:cNvSpPr>
          <p:nvPr>
            <p:ph type="body"/>
          </p:nvPr>
        </p:nvSpPr>
        <p:spPr/>
        <p:txBody>
          <a:bodyPr/>
          <a:p>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35841" name="灯片编号占位符 1"/>
          <p:cNvSpPr/>
          <p:nvPr>
            <p:ph type="sldNum" sz="quarter"/>
          </p:nvPr>
        </p:nvSpPr>
        <p:spPr>
          <a:xfrm>
            <a:off x="3884613" y="8685213"/>
            <a:ext cx="2971800" cy="457200"/>
          </a:xfrm>
          <a:prstGeom prst="rect">
            <a:avLst/>
          </a:prstGeom>
          <a:noFill/>
          <a:ln w="9525">
            <a:noFill/>
          </a:ln>
        </p:spPr>
        <p:txBody>
          <a:bodyPr anchor="b" anchorCtr="0"/>
          <a:p>
            <a:pPr lvl="0" algn="r"/>
            <a:fld id="{9A0DB2DC-4C9A-4742-B13C-FB6460FD3503}" type="slidenum">
              <a:rPr lang="en-GB" altLang="zh-CN" sz="1200" b="1" dirty="0"/>
            </a:fld>
            <a:endParaRPr lang="en-GB" altLang="zh-CN" sz="1200" b="1" dirty="0"/>
          </a:p>
        </p:txBody>
      </p:sp>
      <p:sp>
        <p:nvSpPr>
          <p:cNvPr id="35842" name="页眉占位符 2"/>
          <p:cNvSpPr/>
          <p:nvPr>
            <p:ph type="hdr" sz="quarter"/>
          </p:nvPr>
        </p:nvSpPr>
        <p:spPr>
          <a:xfrm>
            <a:off x="1574800" y="88900"/>
            <a:ext cx="3835400" cy="457200"/>
          </a:xfrm>
          <a:prstGeom prst="rect">
            <a:avLst/>
          </a:prstGeom>
          <a:noFill/>
          <a:ln w="9525">
            <a:noFill/>
          </a:ln>
        </p:spPr>
        <p:txBody>
          <a:bodyPr anchor="t" anchorCtr="0"/>
          <a:p>
            <a:pPr lvl="0" algn="ctr" eaLnBrk="0" hangingPunct="0"/>
            <a:r>
              <a:rPr lang="en-GB" altLang="zh-CN" sz="1200" b="1"/>
              <a:t>Boardworks AS Biology </a:t>
            </a:r>
            <a:endParaRPr lang="en-GB" altLang="zh-CN" sz="1200" b="1"/>
          </a:p>
          <a:p>
            <a:pPr lvl="0" algn="ctr" eaLnBrk="0" hangingPunct="0"/>
            <a:r>
              <a:rPr lang="en-GB" altLang="zh-CN" sz="1200" b="1"/>
              <a:t>The Heart</a:t>
            </a:r>
            <a:endParaRPr lang="en-GB" altLang="zh-CN" sz="1200" b="1"/>
          </a:p>
        </p:txBody>
      </p:sp>
      <p:sp>
        <p:nvSpPr>
          <p:cNvPr id="35843" name="幻灯片图像占位符 1137665"/>
          <p:cNvSpPr>
            <a:spLocks noRot="1" noTextEdit="1"/>
          </p:cNvSpPr>
          <p:nvPr>
            <p:ph type="sldImg"/>
          </p:nvPr>
        </p:nvSpPr>
        <p:spPr/>
      </p:sp>
      <p:sp>
        <p:nvSpPr>
          <p:cNvPr id="35844" name="文本占位符 1137666"/>
          <p:cNvSpPr>
            <a:spLocks noGrp="1"/>
          </p:cNvSpPr>
          <p:nvPr>
            <p:ph type="body"/>
          </p:nvPr>
        </p:nvSpPr>
        <p:spPr>
          <a:xfrm>
            <a:off x="914400" y="4343400"/>
            <a:ext cx="5029200" cy="4114800"/>
          </a:xfrm>
        </p:spPr>
        <p:txBody>
          <a:bodyPr anchor="t" anchorCtr="0"/>
          <a:p>
            <a:pPr lvl="0"/>
            <a:endParaRPr lang="en-GB" altLang="x-none"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37889" name="幻灯片图像占位符 1"/>
          <p:cNvSpPr>
            <a:spLocks noRot="1" noTextEdit="1"/>
          </p:cNvSpPr>
          <p:nvPr>
            <p:ph type="sldImg"/>
          </p:nvPr>
        </p:nvSpPr>
        <p:spPr/>
      </p:sp>
      <p:sp>
        <p:nvSpPr>
          <p:cNvPr id="37891" name="灯片编号占位符 3"/>
          <p:cNvSpPr>
            <a:spLocks noGrp="1"/>
          </p:cNvSpPr>
          <p:nvPr>
            <p:ph type="sldNum" sz="quarter"/>
          </p:nvPr>
        </p:nvSpPr>
        <p:spPr>
          <a:xfrm>
            <a:off x="3884613" y="8685213"/>
            <a:ext cx="2971800" cy="457200"/>
          </a:xfrm>
          <a:prstGeom prst="rect">
            <a:avLst/>
          </a:prstGeom>
          <a:noFill/>
          <a:ln w="9525">
            <a:noFill/>
          </a:ln>
        </p:spPr>
        <p:txBody>
          <a:bodyPr anchor="b" anchorCtr="0"/>
          <a:p>
            <a:pPr lvl="0" algn="r"/>
            <a:fld id="{9A0DB2DC-4C9A-4742-B13C-FB6460FD3503}" type="slidenum">
              <a:rPr lang="en-GB" altLang="zh-CN" sz="1200" b="1" dirty="0"/>
            </a:fld>
            <a:endParaRPr lang="en-GB" altLang="zh-CN" sz="1200" b="1" dirty="0"/>
          </a:p>
        </p:txBody>
      </p:sp>
      <p:sp>
        <p:nvSpPr>
          <p:cNvPr id="37892" name="页眉占位符 4"/>
          <p:cNvSpPr>
            <a:spLocks noGrp="1"/>
          </p:cNvSpPr>
          <p:nvPr>
            <p:ph type="hdr" sz="quarter"/>
          </p:nvPr>
        </p:nvSpPr>
        <p:spPr>
          <a:xfrm>
            <a:off x="1574800" y="88900"/>
            <a:ext cx="3835400" cy="457200"/>
          </a:xfrm>
          <a:prstGeom prst="rect">
            <a:avLst/>
          </a:prstGeom>
          <a:noFill/>
          <a:ln w="9525">
            <a:noFill/>
          </a:ln>
        </p:spPr>
        <p:txBody>
          <a:bodyPr anchor="t" anchorCtr="0"/>
          <a:p>
            <a:pPr lvl="0" algn="ctr" eaLnBrk="0" hangingPunct="0"/>
            <a:r>
              <a:rPr lang="en-GB" altLang="zh-CN" sz="1200" b="1"/>
              <a:t>Boardworks AS Biology </a:t>
            </a:r>
            <a:endParaRPr lang="en-GB" altLang="zh-CN" sz="1200" b="1"/>
          </a:p>
          <a:p>
            <a:pPr lvl="0" algn="ctr" eaLnBrk="0" hangingPunct="0"/>
            <a:r>
              <a:rPr lang="en-GB" altLang="zh-CN" sz="1200" b="1"/>
              <a:t>The Heart</a:t>
            </a:r>
            <a:endParaRPr lang="en-GB" altLang="zh-CN" sz="1200" b="1"/>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39937" name="灯片编号占位符 1"/>
          <p:cNvSpPr/>
          <p:nvPr>
            <p:ph type="sldNum" sz="quarter"/>
          </p:nvPr>
        </p:nvSpPr>
        <p:spPr>
          <a:xfrm>
            <a:off x="3884613" y="8685213"/>
            <a:ext cx="2971800" cy="457200"/>
          </a:xfrm>
          <a:prstGeom prst="rect">
            <a:avLst/>
          </a:prstGeom>
          <a:noFill/>
          <a:ln w="9525">
            <a:noFill/>
          </a:ln>
        </p:spPr>
        <p:txBody>
          <a:bodyPr anchor="b" anchorCtr="0"/>
          <a:p>
            <a:pPr lvl="0" algn="r"/>
            <a:fld id="{9A0DB2DC-4C9A-4742-B13C-FB6460FD3503}" type="slidenum">
              <a:rPr lang="en-GB" altLang="zh-CN" sz="1200" b="1" dirty="0"/>
            </a:fld>
            <a:endParaRPr lang="en-GB" altLang="zh-CN" sz="1200" b="1" dirty="0"/>
          </a:p>
        </p:txBody>
      </p:sp>
      <p:sp>
        <p:nvSpPr>
          <p:cNvPr id="39938" name="页眉占位符 2"/>
          <p:cNvSpPr/>
          <p:nvPr>
            <p:ph type="hdr" sz="quarter"/>
          </p:nvPr>
        </p:nvSpPr>
        <p:spPr>
          <a:xfrm>
            <a:off x="1574800" y="88900"/>
            <a:ext cx="3835400" cy="457200"/>
          </a:xfrm>
          <a:prstGeom prst="rect">
            <a:avLst/>
          </a:prstGeom>
          <a:noFill/>
          <a:ln w="9525">
            <a:noFill/>
          </a:ln>
        </p:spPr>
        <p:txBody>
          <a:bodyPr anchor="t" anchorCtr="0"/>
          <a:p>
            <a:pPr lvl="0" algn="ctr" eaLnBrk="0" hangingPunct="0"/>
            <a:r>
              <a:rPr lang="en-GB" altLang="zh-CN" sz="1200" b="1"/>
              <a:t>Boardworks AS Biology </a:t>
            </a:r>
            <a:endParaRPr lang="en-GB" altLang="zh-CN" sz="1200" b="1"/>
          </a:p>
          <a:p>
            <a:pPr lvl="0" algn="ctr" eaLnBrk="0" hangingPunct="0"/>
            <a:r>
              <a:rPr lang="en-GB" altLang="zh-CN" sz="1200" b="1"/>
              <a:t>The Heart</a:t>
            </a:r>
            <a:endParaRPr lang="en-GB" altLang="zh-CN" sz="1200" b="1"/>
          </a:p>
        </p:txBody>
      </p:sp>
      <p:sp>
        <p:nvSpPr>
          <p:cNvPr id="39939" name="幻灯片图像占位符 1138689"/>
          <p:cNvSpPr>
            <a:spLocks noRot="1" noTextEdit="1"/>
          </p:cNvSpPr>
          <p:nvPr>
            <p:ph type="sldImg"/>
          </p:nvPr>
        </p:nvSpPr>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41985" name="幻灯片图像占位符 1"/>
          <p:cNvSpPr>
            <a:spLocks noRot="1" noTextEdit="1"/>
          </p:cNvSpPr>
          <p:nvPr>
            <p:ph type="sldImg"/>
          </p:nvPr>
        </p:nvSpPr>
        <p:spPr/>
      </p:sp>
      <p:sp>
        <p:nvSpPr>
          <p:cNvPr id="41986" name="文本占位符 2"/>
          <p:cNvSpPr>
            <a:spLocks noGrp="1"/>
          </p:cNvSpPr>
          <p:nvPr>
            <p:ph type="body"/>
          </p:nvPr>
        </p:nvSpPr>
        <p:spPr/>
        <p:txBody>
          <a:bodyPr anchor="t" anchorCtr="0"/>
          <a:p>
            <a:pPr lvl="0"/>
            <a:r>
              <a:rPr lang="zh-CN" altLang="en-US">
                <a:cs typeface="Arial" panose="020B0604020202020204" pitchFamily="34" charset="0"/>
              </a:rPr>
              <a:t>https://www.differencebetween.com/difference-between-bundle-of-his-and-purkinje-fibres/</a:t>
            </a:r>
            <a:endParaRPr lang="zh-CN" altLang="en-US">
              <a:ea typeface="Arial" panose="020B0604020202020204" pitchFamily="34"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44033" name="幻灯片图像占位符 1"/>
          <p:cNvSpPr>
            <a:spLocks noRot="1" noTextEdit="1"/>
          </p:cNvSpPr>
          <p:nvPr>
            <p:ph type="sldImg"/>
          </p:nvPr>
        </p:nvSpPr>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46081" name="灯片编号占位符 1"/>
          <p:cNvSpPr/>
          <p:nvPr>
            <p:ph type="sldNum" sz="quarter"/>
          </p:nvPr>
        </p:nvSpPr>
        <p:spPr>
          <a:xfrm>
            <a:off x="3884613" y="8685213"/>
            <a:ext cx="2971800" cy="457200"/>
          </a:xfrm>
          <a:prstGeom prst="rect">
            <a:avLst/>
          </a:prstGeom>
          <a:noFill/>
          <a:ln w="9525">
            <a:noFill/>
          </a:ln>
        </p:spPr>
        <p:txBody>
          <a:bodyPr anchor="b" anchorCtr="0"/>
          <a:p>
            <a:pPr lvl="0" algn="r"/>
            <a:fld id="{9A0DB2DC-4C9A-4742-B13C-FB6460FD3503}" type="slidenum">
              <a:rPr lang="en-GB" altLang="zh-CN" sz="1200" b="1" dirty="0"/>
            </a:fld>
            <a:endParaRPr lang="en-GB" altLang="zh-CN" sz="1200" b="1" dirty="0"/>
          </a:p>
        </p:txBody>
      </p:sp>
      <p:sp>
        <p:nvSpPr>
          <p:cNvPr id="46082" name="页眉占位符 2"/>
          <p:cNvSpPr/>
          <p:nvPr>
            <p:ph type="hdr" sz="quarter"/>
          </p:nvPr>
        </p:nvSpPr>
        <p:spPr>
          <a:xfrm>
            <a:off x="1574800" y="88900"/>
            <a:ext cx="3835400" cy="457200"/>
          </a:xfrm>
          <a:prstGeom prst="rect">
            <a:avLst/>
          </a:prstGeom>
          <a:noFill/>
          <a:ln w="9525">
            <a:noFill/>
          </a:ln>
        </p:spPr>
        <p:txBody>
          <a:bodyPr anchor="t" anchorCtr="0"/>
          <a:p>
            <a:pPr lvl="0" algn="ctr" eaLnBrk="0" hangingPunct="0"/>
            <a:r>
              <a:rPr lang="en-GB" altLang="zh-CN" sz="1200" b="1"/>
              <a:t>Boardworks AS Biology </a:t>
            </a:r>
            <a:endParaRPr lang="en-GB" altLang="zh-CN" sz="1200" b="1"/>
          </a:p>
          <a:p>
            <a:pPr lvl="0" algn="ctr" eaLnBrk="0" hangingPunct="0"/>
            <a:r>
              <a:rPr lang="en-GB" altLang="zh-CN" sz="1200" b="1"/>
              <a:t>The Heart</a:t>
            </a:r>
            <a:endParaRPr lang="en-GB" altLang="zh-CN" sz="1200" b="1"/>
          </a:p>
        </p:txBody>
      </p:sp>
      <p:sp>
        <p:nvSpPr>
          <p:cNvPr id="46083" name="幻灯片图像占位符 1108993"/>
          <p:cNvSpPr>
            <a:spLocks noRot="1" noTextEdit="1"/>
          </p:cNvSpPr>
          <p:nvPr>
            <p:ph type="sldImg"/>
          </p:nvPr>
        </p:nvSpPr>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2289" name="灯片编号占位符 1"/>
          <p:cNvSpPr/>
          <p:nvPr>
            <p:ph type="sldNum" sz="quarter"/>
          </p:nvPr>
        </p:nvSpPr>
        <p:spPr>
          <a:xfrm>
            <a:off x="3884613" y="8685213"/>
            <a:ext cx="2971800" cy="457200"/>
          </a:xfrm>
          <a:prstGeom prst="rect">
            <a:avLst/>
          </a:prstGeom>
          <a:noFill/>
          <a:ln w="9525">
            <a:noFill/>
          </a:ln>
        </p:spPr>
        <p:txBody>
          <a:bodyPr anchor="b" anchorCtr="0"/>
          <a:p>
            <a:pPr lvl="0" algn="r"/>
            <a:fld id="{9A0DB2DC-4C9A-4742-B13C-FB6460FD3503}" type="slidenum">
              <a:rPr lang="en-GB" altLang="zh-CN" sz="1200" b="1" dirty="0">
                <a:solidFill>
                  <a:schemeClr val="tx1"/>
                </a:solidFill>
                <a:latin typeface="Arial" panose="020B0604020202020204" pitchFamily="34" charset="0"/>
              </a:rPr>
            </a:fld>
            <a:endParaRPr lang="en-GB" altLang="zh-CN" sz="1200" b="1" dirty="0">
              <a:solidFill>
                <a:schemeClr val="tx1"/>
              </a:solidFill>
              <a:latin typeface="Arial" panose="020B0604020202020204" pitchFamily="34" charset="0"/>
            </a:endParaRPr>
          </a:p>
        </p:txBody>
      </p:sp>
      <p:sp>
        <p:nvSpPr>
          <p:cNvPr id="12290" name="页眉占位符 2"/>
          <p:cNvSpPr/>
          <p:nvPr>
            <p:ph type="hdr" sz="quarter"/>
          </p:nvPr>
        </p:nvSpPr>
        <p:spPr>
          <a:xfrm>
            <a:off x="1574800" y="88900"/>
            <a:ext cx="3835400" cy="457200"/>
          </a:xfrm>
          <a:prstGeom prst="rect">
            <a:avLst/>
          </a:prstGeom>
          <a:noFill/>
          <a:ln w="9525">
            <a:noFill/>
          </a:ln>
        </p:spPr>
        <p:txBody>
          <a:bodyPr anchor="t" anchorCtr="0"/>
          <a:p>
            <a:pPr lvl="0" algn="ctr" eaLnBrk="0" hangingPunct="0"/>
            <a:r>
              <a:rPr lang="en-GB" altLang="zh-CN" sz="1200" b="1">
                <a:solidFill>
                  <a:schemeClr val="tx1"/>
                </a:solidFill>
                <a:latin typeface="Arial" panose="020B0604020202020204" pitchFamily="34" charset="0"/>
              </a:rPr>
              <a:t>Boardworks AS Biology </a:t>
            </a:r>
            <a:endParaRPr lang="en-GB" altLang="zh-CN" sz="1200" b="1">
              <a:solidFill>
                <a:schemeClr val="tx1"/>
              </a:solidFill>
              <a:latin typeface="Arial" panose="020B0604020202020204" pitchFamily="34" charset="0"/>
            </a:endParaRPr>
          </a:p>
          <a:p>
            <a:pPr lvl="0" algn="ctr" eaLnBrk="0" hangingPunct="0"/>
            <a:r>
              <a:rPr lang="en-GB" altLang="zh-CN" sz="1200" b="1">
                <a:solidFill>
                  <a:schemeClr val="tx1"/>
                </a:solidFill>
                <a:latin typeface="Arial" panose="020B0604020202020204" pitchFamily="34" charset="0"/>
              </a:rPr>
              <a:t>The Heart</a:t>
            </a:r>
            <a:endParaRPr lang="en-GB" altLang="zh-CN" sz="1200" b="1">
              <a:solidFill>
                <a:schemeClr val="tx1"/>
              </a:solidFill>
              <a:latin typeface="Arial" panose="020B0604020202020204" pitchFamily="34" charset="0"/>
            </a:endParaRPr>
          </a:p>
        </p:txBody>
      </p:sp>
      <p:sp>
        <p:nvSpPr>
          <p:cNvPr id="12291" name="幻灯片图像占位符 951297"/>
          <p:cNvSpPr>
            <a:spLocks noRot="1" noTextEdit="1"/>
          </p:cNvSpPr>
          <p:nvPr>
            <p:ph type="sldImg"/>
          </p:nvPr>
        </p:nvSpPr>
        <p:spPr/>
      </p:sp>
      <p:sp>
        <p:nvSpPr>
          <p:cNvPr id="12292" name="文本占位符 951298"/>
          <p:cNvSpPr>
            <a:spLocks noGrp="1"/>
          </p:cNvSpPr>
          <p:nvPr>
            <p:ph type="body"/>
          </p:nvPr>
        </p:nvSpPr>
        <p:spPr>
          <a:xfrm>
            <a:off x="914400" y="4343400"/>
            <a:ext cx="5029200" cy="4114800"/>
          </a:xfrm>
        </p:spPr>
        <p:txBody>
          <a:bodyPr anchor="t" anchorCtr="0"/>
          <a:p>
            <a:pPr lvl="0"/>
            <a:r>
              <a:rPr lang="en-GB" altLang="zh-CN" b="1"/>
              <a:t>Teacher notes</a:t>
            </a:r>
            <a:endParaRPr lang="en-GB" altLang="zh-CN" b="1"/>
          </a:p>
          <a:p>
            <a:pPr lvl="0"/>
            <a:r>
              <a:rPr lang="en-GB" altLang="zh-CN"/>
              <a:t>In ‘Slide Show’ mode, click the name of a section to jump straight to that slide.</a:t>
            </a:r>
            <a:endParaRPr lang="en-GB" altLang="zh-CN"/>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48129" name="灯片编号占位符 1"/>
          <p:cNvSpPr/>
          <p:nvPr>
            <p:ph type="sldNum" sz="quarter"/>
          </p:nvPr>
        </p:nvSpPr>
        <p:spPr>
          <a:xfrm>
            <a:off x="3884613" y="8685213"/>
            <a:ext cx="2971800" cy="457200"/>
          </a:xfrm>
          <a:prstGeom prst="rect">
            <a:avLst/>
          </a:prstGeom>
          <a:noFill/>
          <a:ln w="9525">
            <a:noFill/>
          </a:ln>
        </p:spPr>
        <p:txBody>
          <a:bodyPr anchor="b" anchorCtr="0"/>
          <a:p>
            <a:pPr lvl="0" algn="r"/>
            <a:fld id="{9A0DB2DC-4C9A-4742-B13C-FB6460FD3503}" type="slidenum">
              <a:rPr lang="en-GB" altLang="zh-CN" sz="1200" b="1" dirty="0"/>
            </a:fld>
            <a:endParaRPr lang="en-GB" altLang="zh-CN" sz="1200" b="1" dirty="0"/>
          </a:p>
        </p:txBody>
      </p:sp>
      <p:sp>
        <p:nvSpPr>
          <p:cNvPr id="48130" name="页眉占位符 2"/>
          <p:cNvSpPr/>
          <p:nvPr>
            <p:ph type="hdr" sz="quarter"/>
          </p:nvPr>
        </p:nvSpPr>
        <p:spPr>
          <a:xfrm>
            <a:off x="1574800" y="88900"/>
            <a:ext cx="3835400" cy="457200"/>
          </a:xfrm>
          <a:prstGeom prst="rect">
            <a:avLst/>
          </a:prstGeom>
          <a:noFill/>
          <a:ln w="9525">
            <a:noFill/>
          </a:ln>
        </p:spPr>
        <p:txBody>
          <a:bodyPr anchor="t" anchorCtr="0"/>
          <a:p>
            <a:pPr lvl="0" algn="ctr" eaLnBrk="0" hangingPunct="0"/>
            <a:r>
              <a:rPr lang="en-GB" altLang="zh-CN" sz="1200" b="1"/>
              <a:t>Boardworks AS Biology </a:t>
            </a:r>
            <a:endParaRPr lang="en-GB" altLang="zh-CN" sz="1200" b="1"/>
          </a:p>
          <a:p>
            <a:pPr lvl="0" algn="ctr" eaLnBrk="0" hangingPunct="0"/>
            <a:r>
              <a:rPr lang="en-GB" altLang="zh-CN" sz="1200" b="1"/>
              <a:t>The Heart</a:t>
            </a:r>
            <a:endParaRPr lang="en-GB" altLang="zh-CN" sz="1200" b="1"/>
          </a:p>
        </p:txBody>
      </p:sp>
      <p:sp>
        <p:nvSpPr>
          <p:cNvPr id="48131" name="幻灯片图像占位符 1160193"/>
          <p:cNvSpPr>
            <a:spLocks noRot="1" noTextEdit="1"/>
          </p:cNvSpPr>
          <p:nvPr>
            <p:ph type="sldImg"/>
          </p:nvPr>
        </p:nvSpPr>
        <p:spPr/>
      </p:sp>
      <p:sp>
        <p:nvSpPr>
          <p:cNvPr id="48132" name="文本占位符 1160194"/>
          <p:cNvSpPr>
            <a:spLocks noGrp="1"/>
          </p:cNvSpPr>
          <p:nvPr>
            <p:ph type="body"/>
          </p:nvPr>
        </p:nvSpPr>
        <p:spPr>
          <a:xfrm>
            <a:off x="914400" y="4343400"/>
            <a:ext cx="5029200" cy="4114800"/>
          </a:xfrm>
        </p:spPr>
        <p:txBody>
          <a:bodyPr anchor="t" anchorCtr="0"/>
          <a:p>
            <a:pPr lvl="0"/>
            <a:endParaRPr lang="en-GB" altLang="x-none"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50177" name="灯片编号占位符 1"/>
          <p:cNvSpPr/>
          <p:nvPr>
            <p:ph type="sldNum" sz="quarter"/>
          </p:nvPr>
        </p:nvSpPr>
        <p:spPr>
          <a:xfrm>
            <a:off x="3884613" y="8685213"/>
            <a:ext cx="2971800" cy="457200"/>
          </a:xfrm>
          <a:prstGeom prst="rect">
            <a:avLst/>
          </a:prstGeom>
          <a:noFill/>
          <a:ln w="9525">
            <a:noFill/>
          </a:ln>
        </p:spPr>
        <p:txBody>
          <a:bodyPr anchor="b" anchorCtr="0"/>
          <a:p>
            <a:pPr lvl="0" algn="r"/>
            <a:fld id="{9A0DB2DC-4C9A-4742-B13C-FB6460FD3503}" type="slidenum">
              <a:rPr lang="en-GB" altLang="zh-CN" sz="1200" b="1" dirty="0"/>
            </a:fld>
            <a:endParaRPr lang="en-GB" altLang="zh-CN" sz="1200" b="1" dirty="0"/>
          </a:p>
        </p:txBody>
      </p:sp>
      <p:sp>
        <p:nvSpPr>
          <p:cNvPr id="50178" name="页眉占位符 2"/>
          <p:cNvSpPr/>
          <p:nvPr>
            <p:ph type="hdr" sz="quarter"/>
          </p:nvPr>
        </p:nvSpPr>
        <p:spPr>
          <a:xfrm>
            <a:off x="1574800" y="88900"/>
            <a:ext cx="3835400" cy="457200"/>
          </a:xfrm>
          <a:prstGeom prst="rect">
            <a:avLst/>
          </a:prstGeom>
          <a:noFill/>
          <a:ln w="9525">
            <a:noFill/>
          </a:ln>
        </p:spPr>
        <p:txBody>
          <a:bodyPr anchor="t" anchorCtr="0"/>
          <a:p>
            <a:pPr lvl="0" algn="ctr" eaLnBrk="0" hangingPunct="0"/>
            <a:r>
              <a:rPr lang="en-GB" altLang="zh-CN" sz="1200" b="1"/>
              <a:t>Boardworks AS Biology </a:t>
            </a:r>
            <a:endParaRPr lang="en-GB" altLang="zh-CN" sz="1200" b="1"/>
          </a:p>
          <a:p>
            <a:pPr lvl="0" algn="ctr" eaLnBrk="0" hangingPunct="0"/>
            <a:r>
              <a:rPr lang="en-GB" altLang="zh-CN" sz="1200" b="1"/>
              <a:t>The Heart</a:t>
            </a:r>
            <a:endParaRPr lang="en-GB" altLang="zh-CN" sz="1200" b="1"/>
          </a:p>
        </p:txBody>
      </p:sp>
      <p:sp>
        <p:nvSpPr>
          <p:cNvPr id="50179" name="幻灯片图像占位符 1183745"/>
          <p:cNvSpPr>
            <a:spLocks noRot="1" noTextEdit="1"/>
          </p:cNvSpPr>
          <p:nvPr>
            <p:ph type="sldImg"/>
          </p:nvPr>
        </p:nvSpPr>
        <p:spPr/>
      </p:sp>
      <p:sp>
        <p:nvSpPr>
          <p:cNvPr id="50180" name="文本占位符 1183746"/>
          <p:cNvSpPr>
            <a:spLocks noGrp="1"/>
          </p:cNvSpPr>
          <p:nvPr>
            <p:ph type="body"/>
          </p:nvPr>
        </p:nvSpPr>
        <p:spPr/>
        <p:txBody>
          <a:bodyPr anchor="t" anchorCtr="0"/>
          <a:p>
            <a:pPr lvl="0"/>
            <a:r>
              <a:rPr lang="en-GB" altLang="zh-CN" b="1"/>
              <a:t>Teacher notes</a:t>
            </a:r>
            <a:endParaRPr lang="en-GB" altLang="zh-CN" b="1"/>
          </a:p>
          <a:p>
            <a:pPr lvl="0"/>
            <a:r>
              <a:rPr lang="en-GB" altLang="zh-CN"/>
              <a:t>Pacemakers may be temporary (in which case the main pacemaker unit is usually external) or permanent.</a:t>
            </a:r>
            <a:endParaRPr lang="en-GB" altLang="zh-CN"/>
          </a:p>
          <a:p>
            <a:pPr lvl="0"/>
            <a:endParaRPr lang="en-GB" altLang="zh-CN"/>
          </a:p>
          <a:p>
            <a:pPr lvl="0"/>
            <a:r>
              <a:rPr lang="en-GB" altLang="zh-CN"/>
              <a:t>Permanent pacemakers are commonly implanted beneath subcutaneous fat in the chest. The electrodes are inserted into a vein and passed through to be attached into the appropriate </a:t>
            </a:r>
            <a:r>
              <a:rPr lang="en-GB" altLang="zh-CN" dirty="0" err="1"/>
              <a:t>chamber(s</a:t>
            </a:r>
            <a:r>
              <a:rPr lang="en-GB" altLang="zh-CN"/>
              <a:t>) of the heart. </a:t>
            </a:r>
            <a:endParaRPr lang="en-GB" altLang="zh-CN"/>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52225" name="灯片编号占位符 1"/>
          <p:cNvSpPr/>
          <p:nvPr>
            <p:ph type="sldNum" sz="quarter"/>
          </p:nvPr>
        </p:nvSpPr>
        <p:spPr>
          <a:xfrm>
            <a:off x="3884613" y="8685213"/>
            <a:ext cx="2971800" cy="457200"/>
          </a:xfrm>
          <a:prstGeom prst="rect">
            <a:avLst/>
          </a:prstGeom>
          <a:noFill/>
          <a:ln w="9525">
            <a:noFill/>
          </a:ln>
        </p:spPr>
        <p:txBody>
          <a:bodyPr anchor="b" anchorCtr="0"/>
          <a:p>
            <a:pPr lvl="0" algn="r"/>
            <a:fld id="{9A0DB2DC-4C9A-4742-B13C-FB6460FD3503}" type="slidenum">
              <a:rPr lang="en-GB" altLang="zh-CN" sz="1200" b="1" dirty="0"/>
            </a:fld>
            <a:endParaRPr lang="en-GB" altLang="zh-CN" sz="1200" b="1" dirty="0"/>
          </a:p>
        </p:txBody>
      </p:sp>
      <p:sp>
        <p:nvSpPr>
          <p:cNvPr id="52226" name="页眉占位符 2"/>
          <p:cNvSpPr/>
          <p:nvPr>
            <p:ph type="hdr" sz="quarter"/>
          </p:nvPr>
        </p:nvSpPr>
        <p:spPr>
          <a:xfrm>
            <a:off x="1574800" y="88900"/>
            <a:ext cx="3835400" cy="457200"/>
          </a:xfrm>
          <a:prstGeom prst="rect">
            <a:avLst/>
          </a:prstGeom>
          <a:noFill/>
          <a:ln w="9525">
            <a:noFill/>
          </a:ln>
        </p:spPr>
        <p:txBody>
          <a:bodyPr anchor="t" anchorCtr="0"/>
          <a:p>
            <a:pPr lvl="0" algn="ctr" eaLnBrk="0" hangingPunct="0"/>
            <a:r>
              <a:rPr lang="en-GB" altLang="zh-CN" sz="1200" b="1"/>
              <a:t>Boardworks AS Biology </a:t>
            </a:r>
            <a:endParaRPr lang="en-GB" altLang="zh-CN" sz="1200" b="1"/>
          </a:p>
          <a:p>
            <a:pPr lvl="0" algn="ctr" eaLnBrk="0" hangingPunct="0"/>
            <a:r>
              <a:rPr lang="en-GB" altLang="zh-CN" sz="1200" b="1"/>
              <a:t>The Heart</a:t>
            </a:r>
            <a:endParaRPr lang="en-GB" altLang="zh-CN" sz="1200" b="1"/>
          </a:p>
        </p:txBody>
      </p:sp>
      <p:sp>
        <p:nvSpPr>
          <p:cNvPr id="52227" name="幻灯片图像占位符 1131521"/>
          <p:cNvSpPr>
            <a:spLocks noRot="1" noTextEdit="1"/>
          </p:cNvSpPr>
          <p:nvPr>
            <p:ph type="sldImg"/>
          </p:nvPr>
        </p:nvSpPr>
        <p:spPr/>
      </p:sp>
      <p:sp>
        <p:nvSpPr>
          <p:cNvPr id="52228" name="文本占位符 1131522"/>
          <p:cNvSpPr>
            <a:spLocks noGrp="1"/>
          </p:cNvSpPr>
          <p:nvPr>
            <p:ph type="body"/>
          </p:nvPr>
        </p:nvSpPr>
        <p:spPr>
          <a:xfrm>
            <a:off x="914400" y="4343400"/>
            <a:ext cx="5029200" cy="4114800"/>
          </a:xfrm>
        </p:spPr>
        <p:txBody>
          <a:bodyPr anchor="t" anchorCtr="0"/>
          <a:p>
            <a:pPr lvl="0"/>
            <a:endParaRPr lang="en-GB" altLang="x-none"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54273" name="灯片编号占位符 1"/>
          <p:cNvSpPr/>
          <p:nvPr>
            <p:ph type="sldNum" sz="quarter"/>
          </p:nvPr>
        </p:nvSpPr>
        <p:spPr>
          <a:xfrm>
            <a:off x="3884613" y="8685213"/>
            <a:ext cx="2971800" cy="457200"/>
          </a:xfrm>
          <a:prstGeom prst="rect">
            <a:avLst/>
          </a:prstGeom>
          <a:noFill/>
          <a:ln w="9525">
            <a:noFill/>
          </a:ln>
        </p:spPr>
        <p:txBody>
          <a:bodyPr anchor="b" anchorCtr="0"/>
          <a:p>
            <a:pPr lvl="0" algn="r"/>
            <a:fld id="{9A0DB2DC-4C9A-4742-B13C-FB6460FD3503}" type="slidenum">
              <a:rPr lang="en-GB" altLang="zh-CN" sz="1200" b="1" dirty="0"/>
            </a:fld>
            <a:endParaRPr lang="en-GB" altLang="zh-CN" sz="1200" b="1" dirty="0"/>
          </a:p>
        </p:txBody>
      </p:sp>
      <p:sp>
        <p:nvSpPr>
          <p:cNvPr id="54274" name="页眉占位符 2"/>
          <p:cNvSpPr/>
          <p:nvPr>
            <p:ph type="hdr" sz="quarter"/>
          </p:nvPr>
        </p:nvSpPr>
        <p:spPr>
          <a:xfrm>
            <a:off x="1574800" y="88900"/>
            <a:ext cx="3835400" cy="457200"/>
          </a:xfrm>
          <a:prstGeom prst="rect">
            <a:avLst/>
          </a:prstGeom>
          <a:noFill/>
          <a:ln w="9525">
            <a:noFill/>
          </a:ln>
        </p:spPr>
        <p:txBody>
          <a:bodyPr anchor="t" anchorCtr="0"/>
          <a:p>
            <a:pPr lvl="0" algn="ctr" eaLnBrk="0" hangingPunct="0"/>
            <a:r>
              <a:rPr lang="en-GB" altLang="zh-CN" sz="1200" b="1"/>
              <a:t>Boardworks AS Biology </a:t>
            </a:r>
            <a:endParaRPr lang="en-GB" altLang="zh-CN" sz="1200" b="1"/>
          </a:p>
          <a:p>
            <a:pPr lvl="0" algn="ctr" eaLnBrk="0" hangingPunct="0"/>
            <a:r>
              <a:rPr lang="en-GB" altLang="zh-CN" sz="1200" b="1"/>
              <a:t>The Heart</a:t>
            </a:r>
            <a:endParaRPr lang="en-GB" altLang="zh-CN" sz="1200" b="1"/>
          </a:p>
        </p:txBody>
      </p:sp>
      <p:sp>
        <p:nvSpPr>
          <p:cNvPr id="54275" name="幻灯片图像占位符 1111041"/>
          <p:cNvSpPr>
            <a:spLocks noRot="1" noTextEdit="1"/>
          </p:cNvSpPr>
          <p:nvPr>
            <p:ph type="sldImg"/>
          </p:nvPr>
        </p:nvSpPr>
        <p:spPr/>
      </p:sp>
      <p:sp>
        <p:nvSpPr>
          <p:cNvPr id="54276" name="文本占位符 1111042"/>
          <p:cNvSpPr>
            <a:spLocks noGrp="1"/>
          </p:cNvSpPr>
          <p:nvPr>
            <p:ph type="body"/>
          </p:nvPr>
        </p:nvSpPr>
        <p:spPr>
          <a:xfrm>
            <a:off x="914400" y="4343400"/>
            <a:ext cx="5029200" cy="4114800"/>
          </a:xfrm>
        </p:spPr>
        <p:txBody>
          <a:bodyPr anchor="t" anchorCtr="0"/>
          <a:p>
            <a:pPr lvl="0"/>
            <a:r>
              <a:rPr lang="en-GB" altLang="zh-CN" b="1"/>
              <a:t>Photo credit: </a:t>
            </a:r>
            <a:r>
              <a:rPr lang="en-US" altLang="zh-CN" b="1"/>
              <a:t>© </a:t>
            </a:r>
            <a:r>
              <a:rPr lang="en-GB" altLang="zh-CN"/>
              <a:t>Welch </a:t>
            </a:r>
            <a:r>
              <a:rPr lang="en-GB" altLang="zh-CN" dirty="0" err="1"/>
              <a:t>Allyn</a:t>
            </a:r>
            <a:r>
              <a:rPr lang="en-GB" altLang="zh-CN"/>
              <a:t>, Inc. All Rights Reserved</a:t>
            </a:r>
            <a:endParaRPr lang="en-GB" altLang="zh-CN"/>
          </a:p>
          <a:p>
            <a:pPr lvl="0"/>
            <a:endParaRPr lang="en-GB" altLang="zh-CN"/>
          </a:p>
          <a:p>
            <a:pPr lvl="0"/>
            <a:r>
              <a:rPr lang="en-GB" altLang="zh-CN" b="1"/>
              <a:t>Teacher notes</a:t>
            </a:r>
            <a:endParaRPr lang="en-GB" altLang="zh-CN" b="1"/>
          </a:p>
          <a:p>
            <a:pPr lvl="0"/>
            <a:r>
              <a:rPr lang="en-GB" altLang="zh-CN"/>
              <a:t>A 12-lead ECG is the most common ECG performed, although only 10 electrodes are attached to a patient – one on each limb by the wrist/ankle, and six at various points on the chest.</a:t>
            </a:r>
            <a:endParaRPr lang="en-GB" altLang="zh-CN"/>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56321" name="灯片编号占位符 1"/>
          <p:cNvSpPr/>
          <p:nvPr>
            <p:ph type="sldNum" sz="quarter"/>
          </p:nvPr>
        </p:nvSpPr>
        <p:spPr>
          <a:xfrm>
            <a:off x="3884613" y="8685213"/>
            <a:ext cx="2971800" cy="457200"/>
          </a:xfrm>
          <a:prstGeom prst="rect">
            <a:avLst/>
          </a:prstGeom>
          <a:noFill/>
          <a:ln w="9525">
            <a:noFill/>
          </a:ln>
        </p:spPr>
        <p:txBody>
          <a:bodyPr anchor="b" anchorCtr="0"/>
          <a:p>
            <a:pPr lvl="0" algn="r"/>
            <a:fld id="{9A0DB2DC-4C9A-4742-B13C-FB6460FD3503}" type="slidenum">
              <a:rPr lang="en-GB" altLang="zh-CN" sz="1200" b="1" dirty="0"/>
            </a:fld>
            <a:endParaRPr lang="en-GB" altLang="zh-CN" sz="1200" b="1" dirty="0"/>
          </a:p>
        </p:txBody>
      </p:sp>
      <p:sp>
        <p:nvSpPr>
          <p:cNvPr id="56322" name="页眉占位符 2"/>
          <p:cNvSpPr/>
          <p:nvPr>
            <p:ph type="hdr" sz="quarter"/>
          </p:nvPr>
        </p:nvSpPr>
        <p:spPr>
          <a:xfrm>
            <a:off x="1574800" y="88900"/>
            <a:ext cx="3835400" cy="457200"/>
          </a:xfrm>
          <a:prstGeom prst="rect">
            <a:avLst/>
          </a:prstGeom>
          <a:noFill/>
          <a:ln w="9525">
            <a:noFill/>
          </a:ln>
        </p:spPr>
        <p:txBody>
          <a:bodyPr anchor="t" anchorCtr="0"/>
          <a:p>
            <a:pPr lvl="0" algn="ctr" eaLnBrk="0" hangingPunct="0"/>
            <a:r>
              <a:rPr lang="en-GB" altLang="zh-CN" sz="1200" b="1"/>
              <a:t>Boardworks AS Biology </a:t>
            </a:r>
            <a:endParaRPr lang="en-GB" altLang="zh-CN" sz="1200" b="1"/>
          </a:p>
          <a:p>
            <a:pPr lvl="0" algn="ctr" eaLnBrk="0" hangingPunct="0"/>
            <a:r>
              <a:rPr lang="en-GB" altLang="zh-CN" sz="1200" b="1"/>
              <a:t>The Heart</a:t>
            </a:r>
            <a:endParaRPr lang="en-GB" altLang="zh-CN" sz="1200" b="1"/>
          </a:p>
        </p:txBody>
      </p:sp>
      <p:sp>
        <p:nvSpPr>
          <p:cNvPr id="56323" name="幻灯片图像占位符 1115137"/>
          <p:cNvSpPr>
            <a:spLocks noRot="1" noTextEdit="1"/>
          </p:cNvSpPr>
          <p:nvPr>
            <p:ph type="sldImg"/>
          </p:nvPr>
        </p:nvSpPr>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58369" name="幻灯片图像占位符 1"/>
          <p:cNvSpPr>
            <a:spLocks noRot="1" noTextEdit="1"/>
          </p:cNvSpPr>
          <p:nvPr>
            <p:ph type="sldImg"/>
          </p:nvPr>
        </p:nvSpPr>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p:nvPr>
        </p:nvSpPr>
        <p:spPr/>
      </p:sp>
      <p:sp>
        <p:nvSpPr>
          <p:cNvPr id="3" name="文本占位符 2"/>
          <p:cNvSpPr>
            <a:spLocks noGrp="1"/>
          </p:cNvSpPr>
          <p:nvPr>
            <p:ph type="body"/>
          </p:nvPr>
        </p:nvSpPr>
        <p:spPr/>
        <p:txBody>
          <a:bodyPr/>
          <a:p>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p:nvPr>
        </p:nvSpPr>
        <p:spPr/>
      </p:sp>
      <p:sp>
        <p:nvSpPr>
          <p:cNvPr id="3" name="文本占位符 2"/>
          <p:cNvSpPr>
            <a:spLocks noGrp="1"/>
          </p:cNvSpPr>
          <p:nvPr>
            <p:ph type="body"/>
          </p:nvPr>
        </p:nvSpPr>
        <p:spPr/>
        <p:txBody>
          <a:bodyPr/>
          <a:p>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p:nvPr>
        </p:nvSpPr>
        <p:spPr/>
      </p:sp>
      <p:sp>
        <p:nvSpPr>
          <p:cNvPr id="3" name="文本占位符 2"/>
          <p:cNvSpPr>
            <a:spLocks noGrp="1"/>
          </p:cNvSpPr>
          <p:nvPr>
            <p:ph type="body"/>
          </p:nvPr>
        </p:nvSpPr>
        <p:spPr/>
        <p:txBody>
          <a:bodyPr/>
          <a:p>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63489" name="灯片编号占位符 1"/>
          <p:cNvSpPr/>
          <p:nvPr>
            <p:ph type="sldNum" sz="quarter"/>
          </p:nvPr>
        </p:nvSpPr>
        <p:spPr>
          <a:xfrm>
            <a:off x="3884613" y="8685213"/>
            <a:ext cx="2971800" cy="457200"/>
          </a:xfrm>
          <a:prstGeom prst="rect">
            <a:avLst/>
          </a:prstGeom>
          <a:noFill/>
          <a:ln w="9525">
            <a:noFill/>
          </a:ln>
        </p:spPr>
        <p:txBody>
          <a:bodyPr anchor="b" anchorCtr="0"/>
          <a:p>
            <a:pPr lvl="0" algn="r"/>
            <a:fld id="{9A0DB2DC-4C9A-4742-B13C-FB6460FD3503}" type="slidenum">
              <a:rPr lang="en-GB" altLang="zh-CN" sz="1200" b="1" dirty="0"/>
            </a:fld>
            <a:endParaRPr lang="en-GB" altLang="zh-CN" sz="1200" b="1" dirty="0"/>
          </a:p>
        </p:txBody>
      </p:sp>
      <p:sp>
        <p:nvSpPr>
          <p:cNvPr id="63490" name="页眉占位符 2"/>
          <p:cNvSpPr/>
          <p:nvPr>
            <p:ph type="hdr" sz="quarter"/>
          </p:nvPr>
        </p:nvSpPr>
        <p:spPr>
          <a:xfrm>
            <a:off x="1574800" y="88900"/>
            <a:ext cx="3835400" cy="457200"/>
          </a:xfrm>
          <a:prstGeom prst="rect">
            <a:avLst/>
          </a:prstGeom>
          <a:noFill/>
          <a:ln w="9525">
            <a:noFill/>
          </a:ln>
        </p:spPr>
        <p:txBody>
          <a:bodyPr anchor="t" anchorCtr="0"/>
          <a:p>
            <a:pPr lvl="0" algn="ctr" eaLnBrk="0" hangingPunct="0"/>
            <a:r>
              <a:rPr lang="en-GB" altLang="zh-CN" sz="1200" b="1"/>
              <a:t>Boardworks AS Biology </a:t>
            </a:r>
            <a:endParaRPr lang="en-GB" altLang="zh-CN" sz="1200" b="1"/>
          </a:p>
          <a:p>
            <a:pPr lvl="0" algn="ctr" eaLnBrk="0" hangingPunct="0"/>
            <a:r>
              <a:rPr lang="en-GB" altLang="zh-CN" sz="1200" b="1"/>
              <a:t>The Heart</a:t>
            </a:r>
            <a:endParaRPr lang="en-GB" altLang="zh-CN" sz="1200" b="1"/>
          </a:p>
        </p:txBody>
      </p:sp>
      <p:sp>
        <p:nvSpPr>
          <p:cNvPr id="63491" name="幻灯片图像占位符 1140737"/>
          <p:cNvSpPr>
            <a:spLocks noRot="1" noTextEdit="1"/>
          </p:cNvSpPr>
          <p:nvPr>
            <p:ph type="sldImg"/>
          </p:nvPr>
        </p:nvSpPr>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4337" name="灯片编号占位符 1"/>
          <p:cNvSpPr/>
          <p:nvPr>
            <p:ph type="sldNum" sz="quarter"/>
          </p:nvPr>
        </p:nvSpPr>
        <p:spPr>
          <a:xfrm>
            <a:off x="3884613" y="8685213"/>
            <a:ext cx="2971800" cy="457200"/>
          </a:xfrm>
          <a:prstGeom prst="rect">
            <a:avLst/>
          </a:prstGeom>
          <a:noFill/>
          <a:ln w="9525">
            <a:noFill/>
          </a:ln>
        </p:spPr>
        <p:txBody>
          <a:bodyPr anchor="b" anchorCtr="0"/>
          <a:p>
            <a:pPr lvl="0" algn="r"/>
            <a:fld id="{9A0DB2DC-4C9A-4742-B13C-FB6460FD3503}" type="slidenum">
              <a:rPr lang="en-GB" altLang="zh-CN" sz="1200" b="1" dirty="0"/>
            </a:fld>
            <a:endParaRPr lang="en-GB" altLang="zh-CN" sz="1200" b="1" dirty="0"/>
          </a:p>
        </p:txBody>
      </p:sp>
      <p:sp>
        <p:nvSpPr>
          <p:cNvPr id="14338" name="页眉占位符 2"/>
          <p:cNvSpPr/>
          <p:nvPr>
            <p:ph type="hdr" sz="quarter"/>
          </p:nvPr>
        </p:nvSpPr>
        <p:spPr>
          <a:xfrm>
            <a:off x="1574800" y="88900"/>
            <a:ext cx="3835400" cy="457200"/>
          </a:xfrm>
          <a:prstGeom prst="rect">
            <a:avLst/>
          </a:prstGeom>
          <a:noFill/>
          <a:ln w="9525">
            <a:noFill/>
          </a:ln>
        </p:spPr>
        <p:txBody>
          <a:bodyPr anchor="t" anchorCtr="0"/>
          <a:p>
            <a:pPr lvl="0" algn="ctr" eaLnBrk="0" hangingPunct="0"/>
            <a:r>
              <a:rPr lang="en-GB" altLang="zh-CN" sz="1200" b="1"/>
              <a:t>Boardworks AS Biology </a:t>
            </a:r>
            <a:endParaRPr lang="en-GB" altLang="zh-CN" sz="1200" b="1"/>
          </a:p>
          <a:p>
            <a:pPr lvl="0" algn="ctr" eaLnBrk="0" hangingPunct="0"/>
            <a:r>
              <a:rPr lang="en-GB" altLang="zh-CN" sz="1200" b="1"/>
              <a:t>The Heart</a:t>
            </a:r>
            <a:endParaRPr lang="en-GB" altLang="zh-CN" sz="1200" b="1"/>
          </a:p>
        </p:txBody>
      </p:sp>
      <p:sp>
        <p:nvSpPr>
          <p:cNvPr id="14339" name="幻灯片图像占位符 986113"/>
          <p:cNvSpPr>
            <a:spLocks noRot="1" noTextEdit="1"/>
          </p:cNvSpPr>
          <p:nvPr>
            <p:ph type="sldImg"/>
          </p:nvPr>
        </p:nvSpPr>
        <p:spPr/>
      </p:sp>
      <p:sp>
        <p:nvSpPr>
          <p:cNvPr id="14340" name="文本占位符 986114"/>
          <p:cNvSpPr>
            <a:spLocks noGrp="1"/>
          </p:cNvSpPr>
          <p:nvPr>
            <p:ph type="body"/>
          </p:nvPr>
        </p:nvSpPr>
        <p:spPr/>
        <p:txBody>
          <a:bodyPr anchor="t" anchorCtr="0"/>
          <a:p>
            <a:pPr lvl="0"/>
            <a:r>
              <a:rPr lang="en-US" altLang="en-GB" dirty="0"/>
              <a:t>foetus</a:t>
            </a:r>
            <a:endParaRPr lang="en-US" altLang="en-GB" dirty="0"/>
          </a:p>
          <a:p>
            <a:pPr lvl="0"/>
            <a:r>
              <a:rPr lang="en-GB" altLang="zh-CN" dirty="0"/>
              <a:t>英</a:t>
            </a:r>
            <a:endParaRPr lang="en-GB" altLang="zh-CN" dirty="0"/>
          </a:p>
          <a:p>
            <a:pPr lvl="0"/>
            <a:r>
              <a:rPr lang="en-GB" altLang="zh-CN" dirty="0"/>
              <a:t>/ˈfiːtəs/</a:t>
            </a:r>
            <a:endParaRPr lang="en-GB" altLang="zh-CN" dirty="0"/>
          </a:p>
          <a:p>
            <a:pPr lvl="0"/>
            <a:r>
              <a:rPr lang="en-GB" altLang="zh-CN" dirty="0"/>
              <a:t>美</a:t>
            </a:r>
            <a:endParaRPr lang="en-GB" altLang="zh-CN" dirty="0"/>
          </a:p>
          <a:p>
            <a:pPr lvl="0"/>
            <a:r>
              <a:rPr lang="en-GB" altLang="zh-CN" dirty="0"/>
              <a:t>/ˈfitəs/</a:t>
            </a:r>
            <a:endParaRPr lang="en-GB" altLang="zh-CN" dirty="0"/>
          </a:p>
          <a:p>
            <a:pPr lvl="0"/>
            <a:r>
              <a:rPr lang="en-GB" altLang="zh-CN" dirty="0"/>
              <a:t>n. 胎儿</a:t>
            </a:r>
            <a:endParaRPr lang="en-GB" altLang="zh-CN"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65537" name="灯片编号占位符 1"/>
          <p:cNvSpPr/>
          <p:nvPr>
            <p:ph type="sldNum" sz="quarter"/>
          </p:nvPr>
        </p:nvSpPr>
        <p:spPr>
          <a:xfrm>
            <a:off x="3884613" y="8685213"/>
            <a:ext cx="2971800" cy="457200"/>
          </a:xfrm>
          <a:prstGeom prst="rect">
            <a:avLst/>
          </a:prstGeom>
          <a:noFill/>
          <a:ln w="9525">
            <a:noFill/>
          </a:ln>
        </p:spPr>
        <p:txBody>
          <a:bodyPr anchor="b" anchorCtr="0"/>
          <a:p>
            <a:pPr lvl="0" algn="r"/>
            <a:fld id="{9A0DB2DC-4C9A-4742-B13C-FB6460FD3503}" type="slidenum">
              <a:rPr lang="en-GB" altLang="zh-CN" sz="1200" b="1" dirty="0"/>
            </a:fld>
            <a:endParaRPr lang="en-GB" altLang="zh-CN" sz="1200" b="1" dirty="0"/>
          </a:p>
        </p:txBody>
      </p:sp>
      <p:sp>
        <p:nvSpPr>
          <p:cNvPr id="65538" name="页眉占位符 2"/>
          <p:cNvSpPr/>
          <p:nvPr>
            <p:ph type="hdr" sz="quarter"/>
          </p:nvPr>
        </p:nvSpPr>
        <p:spPr>
          <a:xfrm>
            <a:off x="1574800" y="88900"/>
            <a:ext cx="3835400" cy="457200"/>
          </a:xfrm>
          <a:prstGeom prst="rect">
            <a:avLst/>
          </a:prstGeom>
          <a:noFill/>
          <a:ln w="9525">
            <a:noFill/>
          </a:ln>
        </p:spPr>
        <p:txBody>
          <a:bodyPr anchor="t" anchorCtr="0"/>
          <a:p>
            <a:pPr lvl="0" algn="ctr" eaLnBrk="0" hangingPunct="0"/>
            <a:r>
              <a:rPr lang="en-GB" altLang="zh-CN" sz="1200" b="1"/>
              <a:t>Boardworks AS Biology </a:t>
            </a:r>
            <a:endParaRPr lang="en-GB" altLang="zh-CN" sz="1200" b="1"/>
          </a:p>
          <a:p>
            <a:pPr lvl="0" algn="ctr" eaLnBrk="0" hangingPunct="0"/>
            <a:r>
              <a:rPr lang="en-GB" altLang="zh-CN" sz="1200" b="1"/>
              <a:t>The Heart</a:t>
            </a:r>
            <a:endParaRPr lang="en-GB" altLang="zh-CN" sz="1200" b="1"/>
          </a:p>
        </p:txBody>
      </p:sp>
      <p:sp>
        <p:nvSpPr>
          <p:cNvPr id="65539" name="幻灯片图像占位符 1181697"/>
          <p:cNvSpPr>
            <a:spLocks noRot="1" noTextEdit="1"/>
          </p:cNvSpPr>
          <p:nvPr>
            <p:ph type="sldImg"/>
          </p:nvPr>
        </p:nvSpPr>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67585" name="灯片编号占位符 1"/>
          <p:cNvSpPr/>
          <p:nvPr>
            <p:ph type="sldNum" sz="quarter"/>
          </p:nvPr>
        </p:nvSpPr>
        <p:spPr>
          <a:xfrm>
            <a:off x="3884613" y="8685213"/>
            <a:ext cx="2971800" cy="457200"/>
          </a:xfrm>
          <a:prstGeom prst="rect">
            <a:avLst/>
          </a:prstGeom>
          <a:noFill/>
          <a:ln w="9525">
            <a:noFill/>
          </a:ln>
        </p:spPr>
        <p:txBody>
          <a:bodyPr anchor="b" anchorCtr="0"/>
          <a:p>
            <a:pPr lvl="0" algn="r"/>
            <a:fld id="{9A0DB2DC-4C9A-4742-B13C-FB6460FD3503}" type="slidenum">
              <a:rPr lang="en-GB" altLang="zh-CN" sz="1200" b="1" dirty="0">
                <a:solidFill>
                  <a:schemeClr val="tx1"/>
                </a:solidFill>
                <a:latin typeface="Arial" panose="020B0604020202020204" pitchFamily="34" charset="0"/>
              </a:rPr>
            </a:fld>
            <a:endParaRPr lang="en-GB" altLang="zh-CN" sz="1200" b="1" dirty="0">
              <a:solidFill>
                <a:schemeClr val="tx1"/>
              </a:solidFill>
              <a:latin typeface="Arial" panose="020B0604020202020204" pitchFamily="34" charset="0"/>
            </a:endParaRPr>
          </a:p>
        </p:txBody>
      </p:sp>
      <p:sp>
        <p:nvSpPr>
          <p:cNvPr id="67586" name="页眉占位符 2"/>
          <p:cNvSpPr/>
          <p:nvPr>
            <p:ph type="hdr" sz="quarter"/>
          </p:nvPr>
        </p:nvSpPr>
        <p:spPr>
          <a:xfrm>
            <a:off x="1574800" y="88900"/>
            <a:ext cx="3835400" cy="457200"/>
          </a:xfrm>
          <a:prstGeom prst="rect">
            <a:avLst/>
          </a:prstGeom>
          <a:noFill/>
          <a:ln w="9525">
            <a:noFill/>
          </a:ln>
        </p:spPr>
        <p:txBody>
          <a:bodyPr anchor="t" anchorCtr="0"/>
          <a:p>
            <a:pPr lvl="0" algn="ctr" eaLnBrk="0" hangingPunct="0"/>
            <a:r>
              <a:rPr lang="en-GB" altLang="zh-CN" sz="1200" b="1">
                <a:solidFill>
                  <a:schemeClr val="tx1"/>
                </a:solidFill>
                <a:latin typeface="Arial" panose="020B0604020202020204" pitchFamily="34" charset="0"/>
              </a:rPr>
              <a:t>Boardworks AS Biology </a:t>
            </a:r>
            <a:endParaRPr lang="en-GB" altLang="zh-CN" sz="1200" b="1">
              <a:solidFill>
                <a:schemeClr val="tx1"/>
              </a:solidFill>
              <a:latin typeface="Arial" panose="020B0604020202020204" pitchFamily="34" charset="0"/>
            </a:endParaRPr>
          </a:p>
          <a:p>
            <a:pPr lvl="0" algn="ctr" eaLnBrk="0" hangingPunct="0"/>
            <a:r>
              <a:rPr lang="en-GB" altLang="zh-CN" sz="1200" b="1">
                <a:solidFill>
                  <a:schemeClr val="tx1"/>
                </a:solidFill>
                <a:latin typeface="Arial" panose="020B0604020202020204" pitchFamily="34" charset="0"/>
              </a:rPr>
              <a:t>The Heart</a:t>
            </a:r>
            <a:endParaRPr lang="en-GB" altLang="zh-CN" sz="1200" b="1">
              <a:solidFill>
                <a:schemeClr val="tx1"/>
              </a:solidFill>
              <a:latin typeface="Arial" panose="020B0604020202020204" pitchFamily="34" charset="0"/>
            </a:endParaRPr>
          </a:p>
        </p:txBody>
      </p:sp>
      <p:sp>
        <p:nvSpPr>
          <p:cNvPr id="67587" name="幻灯片图像占位符 1104897"/>
          <p:cNvSpPr>
            <a:spLocks noRot="1" noTextEdit="1"/>
          </p:cNvSpPr>
          <p:nvPr>
            <p:ph type="sldImg"/>
          </p:nvPr>
        </p:nvSpPr>
        <p:spPr/>
      </p:sp>
      <p:sp>
        <p:nvSpPr>
          <p:cNvPr id="67588" name="文本占位符 1104898"/>
          <p:cNvSpPr>
            <a:spLocks noGrp="1"/>
          </p:cNvSpPr>
          <p:nvPr>
            <p:ph type="body"/>
          </p:nvPr>
        </p:nvSpPr>
        <p:spPr>
          <a:xfrm>
            <a:off x="914400" y="4343400"/>
            <a:ext cx="5029200" cy="4114800"/>
          </a:xfrm>
        </p:spPr>
        <p:txBody>
          <a:bodyPr anchor="t" anchorCtr="0"/>
          <a:p>
            <a:pPr lvl="0"/>
            <a:r>
              <a:rPr lang="en-GB" altLang="zh-CN" b="1"/>
              <a:t>Teacher notes</a:t>
            </a:r>
            <a:endParaRPr lang="en-GB" altLang="zh-CN" b="1"/>
          </a:p>
          <a:p>
            <a:pPr lvl="0"/>
            <a:r>
              <a:rPr lang="en-GB" altLang="zh-CN"/>
              <a:t>In ‘Slide Show’ mode, click the name of a section to jump straight to that slide.</a:t>
            </a:r>
            <a:endParaRPr lang="en-GB" altLang="zh-CN"/>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69633" name="灯片编号占位符 1"/>
          <p:cNvSpPr/>
          <p:nvPr>
            <p:ph type="sldNum" sz="quarter"/>
          </p:nvPr>
        </p:nvSpPr>
        <p:spPr>
          <a:xfrm>
            <a:off x="3884613" y="8685213"/>
            <a:ext cx="2971800" cy="457200"/>
          </a:xfrm>
          <a:prstGeom prst="rect">
            <a:avLst/>
          </a:prstGeom>
          <a:noFill/>
          <a:ln w="9525">
            <a:noFill/>
          </a:ln>
        </p:spPr>
        <p:txBody>
          <a:bodyPr anchor="b" anchorCtr="0"/>
          <a:p>
            <a:pPr lvl="0" algn="r"/>
            <a:fld id="{9A0DB2DC-4C9A-4742-B13C-FB6460FD3503}" type="slidenum">
              <a:rPr lang="en-GB" altLang="zh-CN" sz="1200" b="1" dirty="0"/>
            </a:fld>
            <a:endParaRPr lang="en-GB" altLang="zh-CN" sz="1200" b="1" dirty="0"/>
          </a:p>
        </p:txBody>
      </p:sp>
      <p:sp>
        <p:nvSpPr>
          <p:cNvPr id="69634" name="页眉占位符 2"/>
          <p:cNvSpPr/>
          <p:nvPr>
            <p:ph type="hdr" sz="quarter"/>
          </p:nvPr>
        </p:nvSpPr>
        <p:spPr>
          <a:xfrm>
            <a:off x="1574800" y="88900"/>
            <a:ext cx="3835400" cy="457200"/>
          </a:xfrm>
          <a:prstGeom prst="rect">
            <a:avLst/>
          </a:prstGeom>
          <a:noFill/>
          <a:ln w="9525">
            <a:noFill/>
          </a:ln>
        </p:spPr>
        <p:txBody>
          <a:bodyPr anchor="t" anchorCtr="0"/>
          <a:p>
            <a:pPr lvl="0" algn="ctr" eaLnBrk="0" hangingPunct="0"/>
            <a:r>
              <a:rPr lang="en-GB" altLang="zh-CN" sz="1200" b="1"/>
              <a:t>Boardworks AS Biology </a:t>
            </a:r>
            <a:endParaRPr lang="en-GB" altLang="zh-CN" sz="1200" b="1"/>
          </a:p>
          <a:p>
            <a:pPr lvl="0" algn="ctr" eaLnBrk="0" hangingPunct="0"/>
            <a:r>
              <a:rPr lang="en-GB" altLang="zh-CN" sz="1200" b="1"/>
              <a:t>The Heart</a:t>
            </a:r>
            <a:endParaRPr lang="en-GB" altLang="zh-CN" sz="1200" b="1"/>
          </a:p>
        </p:txBody>
      </p:sp>
      <p:sp>
        <p:nvSpPr>
          <p:cNvPr id="69635" name="幻灯片图像占位符 931841"/>
          <p:cNvSpPr>
            <a:spLocks noRot="1" noTextEdit="1"/>
          </p:cNvSpPr>
          <p:nvPr>
            <p:ph type="sldImg"/>
          </p:nvPr>
        </p:nvSpPr>
        <p:spPr/>
      </p:sp>
      <p:sp>
        <p:nvSpPr>
          <p:cNvPr id="69636" name="文本占位符 931842"/>
          <p:cNvSpPr>
            <a:spLocks noGrp="1"/>
          </p:cNvSpPr>
          <p:nvPr>
            <p:ph type="body"/>
          </p:nvPr>
        </p:nvSpPr>
        <p:spPr>
          <a:xfrm>
            <a:off x="914400" y="4343400"/>
            <a:ext cx="5029200" cy="4114800"/>
          </a:xfrm>
        </p:spPr>
        <p:txBody>
          <a:bodyPr anchor="t" anchorCtr="0"/>
          <a:p>
            <a:pPr lvl="0"/>
            <a:endParaRPr lang="en-GB" altLang="x-none"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71681" name="灯片编号占位符 1"/>
          <p:cNvSpPr/>
          <p:nvPr>
            <p:ph type="sldNum" sz="quarter"/>
          </p:nvPr>
        </p:nvSpPr>
        <p:spPr>
          <a:xfrm>
            <a:off x="3884613" y="8685213"/>
            <a:ext cx="2971800" cy="457200"/>
          </a:xfrm>
          <a:prstGeom prst="rect">
            <a:avLst/>
          </a:prstGeom>
          <a:noFill/>
          <a:ln w="9525">
            <a:noFill/>
          </a:ln>
        </p:spPr>
        <p:txBody>
          <a:bodyPr anchor="b" anchorCtr="0"/>
          <a:p>
            <a:pPr lvl="0" algn="r"/>
            <a:fld id="{9A0DB2DC-4C9A-4742-B13C-FB6460FD3503}" type="slidenum">
              <a:rPr lang="en-GB" altLang="zh-CN" sz="1200" b="1" dirty="0"/>
            </a:fld>
            <a:endParaRPr lang="en-GB" altLang="zh-CN" sz="1200" b="1" dirty="0"/>
          </a:p>
        </p:txBody>
      </p:sp>
      <p:sp>
        <p:nvSpPr>
          <p:cNvPr id="71682" name="页眉占位符 2"/>
          <p:cNvSpPr/>
          <p:nvPr>
            <p:ph type="hdr" sz="quarter"/>
          </p:nvPr>
        </p:nvSpPr>
        <p:spPr>
          <a:xfrm>
            <a:off x="1574800" y="88900"/>
            <a:ext cx="3835400" cy="457200"/>
          </a:xfrm>
          <a:prstGeom prst="rect">
            <a:avLst/>
          </a:prstGeom>
          <a:noFill/>
          <a:ln w="9525">
            <a:noFill/>
          </a:ln>
        </p:spPr>
        <p:txBody>
          <a:bodyPr anchor="t" anchorCtr="0"/>
          <a:p>
            <a:pPr lvl="0" algn="ctr" eaLnBrk="0" hangingPunct="0"/>
            <a:r>
              <a:rPr lang="en-GB" altLang="zh-CN" sz="1200" b="1"/>
              <a:t>Boardworks AS Biology </a:t>
            </a:r>
            <a:endParaRPr lang="en-GB" altLang="zh-CN" sz="1200" b="1"/>
          </a:p>
          <a:p>
            <a:pPr lvl="0" algn="ctr" eaLnBrk="0" hangingPunct="0"/>
            <a:r>
              <a:rPr lang="en-GB" altLang="zh-CN" sz="1200" b="1"/>
              <a:t>The Heart</a:t>
            </a:r>
            <a:endParaRPr lang="en-GB" altLang="zh-CN" sz="1200" b="1"/>
          </a:p>
        </p:txBody>
      </p:sp>
      <p:sp>
        <p:nvSpPr>
          <p:cNvPr id="71683" name="幻灯片图像占位符 933889"/>
          <p:cNvSpPr>
            <a:spLocks noRot="1" noTextEdit="1"/>
          </p:cNvSpPr>
          <p:nvPr>
            <p:ph type="sldImg"/>
          </p:nvPr>
        </p:nvSpPr>
        <p:spPr/>
      </p:sp>
      <p:sp>
        <p:nvSpPr>
          <p:cNvPr id="71684" name="文本占位符 933890"/>
          <p:cNvSpPr>
            <a:spLocks noGrp="1"/>
          </p:cNvSpPr>
          <p:nvPr>
            <p:ph type="body"/>
          </p:nvPr>
        </p:nvSpPr>
        <p:spPr>
          <a:xfrm>
            <a:off x="914400" y="4343400"/>
            <a:ext cx="5029200" cy="4114800"/>
          </a:xfrm>
        </p:spPr>
        <p:txBody>
          <a:bodyPr anchor="t" anchorCtr="0"/>
          <a:p>
            <a:pPr lvl="0"/>
            <a:endParaRPr lang="en-GB" altLang="x-none"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73729" name="灯片编号占位符 1"/>
          <p:cNvSpPr/>
          <p:nvPr>
            <p:ph type="sldNum" sz="quarter"/>
          </p:nvPr>
        </p:nvSpPr>
        <p:spPr>
          <a:xfrm>
            <a:off x="3884613" y="8685213"/>
            <a:ext cx="2971800" cy="457200"/>
          </a:xfrm>
          <a:prstGeom prst="rect">
            <a:avLst/>
          </a:prstGeom>
          <a:noFill/>
          <a:ln w="9525">
            <a:noFill/>
          </a:ln>
        </p:spPr>
        <p:txBody>
          <a:bodyPr anchor="b" anchorCtr="0"/>
          <a:p>
            <a:pPr lvl="0" algn="r"/>
            <a:fld id="{9A0DB2DC-4C9A-4742-B13C-FB6460FD3503}" type="slidenum">
              <a:rPr lang="en-GB" altLang="zh-CN" sz="1200" b="1" dirty="0">
                <a:solidFill>
                  <a:schemeClr val="tx1"/>
                </a:solidFill>
                <a:latin typeface="Arial" panose="020B0604020202020204" pitchFamily="34" charset="0"/>
              </a:rPr>
            </a:fld>
            <a:endParaRPr lang="en-GB" altLang="zh-CN" sz="1200" b="1" dirty="0">
              <a:solidFill>
                <a:schemeClr val="tx1"/>
              </a:solidFill>
              <a:latin typeface="Arial" panose="020B0604020202020204" pitchFamily="34" charset="0"/>
            </a:endParaRPr>
          </a:p>
        </p:txBody>
      </p:sp>
      <p:sp>
        <p:nvSpPr>
          <p:cNvPr id="73730" name="页眉占位符 2"/>
          <p:cNvSpPr/>
          <p:nvPr>
            <p:ph type="hdr" sz="quarter"/>
          </p:nvPr>
        </p:nvSpPr>
        <p:spPr>
          <a:xfrm>
            <a:off x="1574800" y="88900"/>
            <a:ext cx="3835400" cy="457200"/>
          </a:xfrm>
          <a:prstGeom prst="rect">
            <a:avLst/>
          </a:prstGeom>
          <a:noFill/>
          <a:ln w="9525">
            <a:noFill/>
          </a:ln>
        </p:spPr>
        <p:txBody>
          <a:bodyPr anchor="t" anchorCtr="0"/>
          <a:p>
            <a:pPr lvl="0" algn="ctr" eaLnBrk="0" hangingPunct="0"/>
            <a:r>
              <a:rPr lang="en-GB" altLang="zh-CN" sz="1200" b="1">
                <a:solidFill>
                  <a:schemeClr val="tx1"/>
                </a:solidFill>
                <a:latin typeface="Arial" panose="020B0604020202020204" pitchFamily="34" charset="0"/>
              </a:rPr>
              <a:t>Boardworks AS Biology </a:t>
            </a:r>
            <a:endParaRPr lang="en-GB" altLang="zh-CN" sz="1200" b="1">
              <a:solidFill>
                <a:schemeClr val="tx1"/>
              </a:solidFill>
              <a:latin typeface="Arial" panose="020B0604020202020204" pitchFamily="34" charset="0"/>
            </a:endParaRPr>
          </a:p>
          <a:p>
            <a:pPr lvl="0" algn="ctr" eaLnBrk="0" hangingPunct="0"/>
            <a:r>
              <a:rPr lang="en-GB" altLang="zh-CN" sz="1200" b="1">
                <a:solidFill>
                  <a:schemeClr val="tx1"/>
                </a:solidFill>
                <a:latin typeface="Arial" panose="020B0604020202020204" pitchFamily="34" charset="0"/>
              </a:rPr>
              <a:t>The Heart</a:t>
            </a:r>
            <a:endParaRPr lang="en-GB" altLang="zh-CN" sz="1200" b="1">
              <a:solidFill>
                <a:schemeClr val="tx1"/>
              </a:solidFill>
              <a:latin typeface="Arial" panose="020B0604020202020204" pitchFamily="34" charset="0"/>
            </a:endParaRPr>
          </a:p>
        </p:txBody>
      </p:sp>
      <p:sp>
        <p:nvSpPr>
          <p:cNvPr id="73731" name="幻灯片图像占位符 935937"/>
          <p:cNvSpPr>
            <a:spLocks noRot="1" noTextEdit="1"/>
          </p:cNvSpPr>
          <p:nvPr>
            <p:ph type="sldImg"/>
          </p:nvPr>
        </p:nvSpPr>
        <p:spPr/>
      </p:sp>
      <p:sp>
        <p:nvSpPr>
          <p:cNvPr id="73732" name="文本占位符 935938"/>
          <p:cNvSpPr>
            <a:spLocks noGrp="1"/>
          </p:cNvSpPr>
          <p:nvPr>
            <p:ph type="body"/>
          </p:nvPr>
        </p:nvSpPr>
        <p:spPr>
          <a:xfrm>
            <a:off x="914400" y="4343400"/>
            <a:ext cx="5029200" cy="4114800"/>
          </a:xfrm>
        </p:spPr>
        <p:txBody>
          <a:bodyPr anchor="t" anchorCtr="0"/>
          <a:p>
            <a:pPr lvl="0"/>
            <a:endParaRPr lang="en-GB" altLang="x-none"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6385" name="灯片编号占位符 1"/>
          <p:cNvSpPr/>
          <p:nvPr>
            <p:ph type="sldNum" sz="quarter"/>
          </p:nvPr>
        </p:nvSpPr>
        <p:spPr>
          <a:xfrm>
            <a:off x="3884613" y="8685213"/>
            <a:ext cx="2971800" cy="457200"/>
          </a:xfrm>
          <a:prstGeom prst="rect">
            <a:avLst/>
          </a:prstGeom>
          <a:noFill/>
          <a:ln w="9525">
            <a:noFill/>
          </a:ln>
        </p:spPr>
        <p:txBody>
          <a:bodyPr anchor="b" anchorCtr="0"/>
          <a:p>
            <a:pPr lvl="0" algn="r"/>
            <a:fld id="{9A0DB2DC-4C9A-4742-B13C-FB6460FD3503}" type="slidenum">
              <a:rPr lang="en-GB" altLang="zh-CN" sz="1200" b="1" dirty="0"/>
            </a:fld>
            <a:endParaRPr lang="en-GB" altLang="zh-CN" sz="1200" b="1" dirty="0"/>
          </a:p>
        </p:txBody>
      </p:sp>
      <p:sp>
        <p:nvSpPr>
          <p:cNvPr id="16386" name="页眉占位符 2"/>
          <p:cNvSpPr/>
          <p:nvPr>
            <p:ph type="hdr" sz="quarter"/>
          </p:nvPr>
        </p:nvSpPr>
        <p:spPr>
          <a:xfrm>
            <a:off x="1574800" y="88900"/>
            <a:ext cx="3835400" cy="457200"/>
          </a:xfrm>
          <a:prstGeom prst="rect">
            <a:avLst/>
          </a:prstGeom>
          <a:noFill/>
          <a:ln w="9525">
            <a:noFill/>
          </a:ln>
        </p:spPr>
        <p:txBody>
          <a:bodyPr anchor="t" anchorCtr="0"/>
          <a:p>
            <a:pPr lvl="0" algn="ctr" eaLnBrk="0" hangingPunct="0"/>
            <a:r>
              <a:rPr lang="en-GB" altLang="zh-CN" sz="1200" b="1"/>
              <a:t>Boardworks AS Biology </a:t>
            </a:r>
            <a:endParaRPr lang="en-GB" altLang="zh-CN" sz="1200" b="1"/>
          </a:p>
          <a:p>
            <a:pPr lvl="0" algn="ctr" eaLnBrk="0" hangingPunct="0"/>
            <a:r>
              <a:rPr lang="en-GB" altLang="zh-CN" sz="1200" b="1"/>
              <a:t>The Heart</a:t>
            </a:r>
            <a:endParaRPr lang="en-GB" altLang="zh-CN" sz="1200" b="1"/>
          </a:p>
        </p:txBody>
      </p:sp>
      <p:sp>
        <p:nvSpPr>
          <p:cNvPr id="16387" name="幻灯片图像占位符 1125377"/>
          <p:cNvSpPr>
            <a:spLocks noRot="1" noTextEdit="1"/>
          </p:cNvSpPr>
          <p:nvPr>
            <p:ph type="sldImg"/>
          </p:nvPr>
        </p:nvSpPr>
        <p:spPr>
          <a:solidFill>
            <a:srgbClr val="FFFFFF"/>
          </a:solidFill>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8433" name="幻灯片图像占位符 1"/>
          <p:cNvSpPr>
            <a:spLocks noRot="1" noTextEdit="1"/>
          </p:cNvSpPr>
          <p:nvPr>
            <p:ph type="sldImg"/>
          </p:nvPr>
        </p:nvSpPr>
        <p:spPr/>
      </p:sp>
      <p:sp>
        <p:nvSpPr>
          <p:cNvPr id="18435" name="灯片编号占位符 3"/>
          <p:cNvSpPr>
            <a:spLocks noGrp="1"/>
          </p:cNvSpPr>
          <p:nvPr>
            <p:ph type="sldNum" sz="quarter"/>
          </p:nvPr>
        </p:nvSpPr>
        <p:spPr>
          <a:xfrm>
            <a:off x="3884613" y="8685213"/>
            <a:ext cx="2971800" cy="457200"/>
          </a:xfrm>
          <a:prstGeom prst="rect">
            <a:avLst/>
          </a:prstGeom>
          <a:noFill/>
          <a:ln w="9525">
            <a:noFill/>
          </a:ln>
        </p:spPr>
        <p:txBody>
          <a:bodyPr anchor="b" anchorCtr="0"/>
          <a:p>
            <a:pPr lvl="0" algn="r"/>
            <a:fld id="{9A0DB2DC-4C9A-4742-B13C-FB6460FD3503}" type="slidenum">
              <a:rPr lang="en-GB" altLang="zh-CN" sz="1200" b="1" dirty="0"/>
            </a:fld>
            <a:endParaRPr lang="en-GB" altLang="zh-CN" sz="1200" b="1" dirty="0"/>
          </a:p>
        </p:txBody>
      </p:sp>
      <p:sp>
        <p:nvSpPr>
          <p:cNvPr id="18436" name="页眉占位符 4"/>
          <p:cNvSpPr>
            <a:spLocks noGrp="1"/>
          </p:cNvSpPr>
          <p:nvPr>
            <p:ph type="hdr" sz="quarter"/>
          </p:nvPr>
        </p:nvSpPr>
        <p:spPr>
          <a:xfrm>
            <a:off x="1574800" y="88900"/>
            <a:ext cx="3835400" cy="457200"/>
          </a:xfrm>
          <a:prstGeom prst="rect">
            <a:avLst/>
          </a:prstGeom>
          <a:noFill/>
          <a:ln w="9525">
            <a:noFill/>
          </a:ln>
        </p:spPr>
        <p:txBody>
          <a:bodyPr anchor="t" anchorCtr="0"/>
          <a:p>
            <a:pPr lvl="0" algn="ctr" eaLnBrk="0" hangingPunct="0"/>
            <a:r>
              <a:rPr lang="en-GB" altLang="zh-CN" sz="1200" b="1"/>
              <a:t>Boardworks AS Biology </a:t>
            </a:r>
            <a:endParaRPr lang="en-GB" altLang="zh-CN" sz="1200" b="1"/>
          </a:p>
          <a:p>
            <a:pPr lvl="0" algn="ctr" eaLnBrk="0" hangingPunct="0"/>
            <a:r>
              <a:rPr lang="en-GB" altLang="zh-CN" sz="1200" b="1"/>
              <a:t>The Heart</a:t>
            </a:r>
            <a:endParaRPr lang="en-GB" altLang="zh-CN" sz="1200" b="1"/>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0481" name="灯片编号占位符 1"/>
          <p:cNvSpPr/>
          <p:nvPr>
            <p:ph type="sldNum" sz="quarter"/>
          </p:nvPr>
        </p:nvSpPr>
        <p:spPr>
          <a:xfrm>
            <a:off x="3884613" y="8685213"/>
            <a:ext cx="2971800" cy="457200"/>
          </a:xfrm>
          <a:prstGeom prst="rect">
            <a:avLst/>
          </a:prstGeom>
          <a:noFill/>
          <a:ln w="9525">
            <a:noFill/>
          </a:ln>
        </p:spPr>
        <p:txBody>
          <a:bodyPr anchor="b" anchorCtr="0"/>
          <a:p>
            <a:pPr lvl="0" algn="r"/>
            <a:fld id="{9A0DB2DC-4C9A-4742-B13C-FB6460FD3503}" type="slidenum">
              <a:rPr lang="en-GB" altLang="zh-CN" sz="1200" b="1" dirty="0"/>
            </a:fld>
            <a:endParaRPr lang="en-GB" altLang="zh-CN" sz="1200" b="1" dirty="0"/>
          </a:p>
        </p:txBody>
      </p:sp>
      <p:sp>
        <p:nvSpPr>
          <p:cNvPr id="20482" name="页眉占位符 2"/>
          <p:cNvSpPr/>
          <p:nvPr>
            <p:ph type="hdr" sz="quarter"/>
          </p:nvPr>
        </p:nvSpPr>
        <p:spPr>
          <a:xfrm>
            <a:off x="1574800" y="88900"/>
            <a:ext cx="3835400" cy="457200"/>
          </a:xfrm>
          <a:prstGeom prst="rect">
            <a:avLst/>
          </a:prstGeom>
          <a:noFill/>
          <a:ln w="9525">
            <a:noFill/>
          </a:ln>
        </p:spPr>
        <p:txBody>
          <a:bodyPr anchor="t" anchorCtr="0"/>
          <a:p>
            <a:pPr lvl="0" algn="ctr" eaLnBrk="0" hangingPunct="0"/>
            <a:r>
              <a:rPr lang="en-GB" altLang="zh-CN" sz="1200" b="1"/>
              <a:t>Boardworks AS Biology </a:t>
            </a:r>
            <a:endParaRPr lang="en-GB" altLang="zh-CN" sz="1200" b="1"/>
          </a:p>
          <a:p>
            <a:pPr lvl="0" algn="ctr" eaLnBrk="0" hangingPunct="0"/>
            <a:r>
              <a:rPr lang="en-GB" altLang="zh-CN" sz="1200" b="1"/>
              <a:t>The Heart</a:t>
            </a:r>
            <a:endParaRPr lang="en-GB" altLang="zh-CN" sz="1200" b="1"/>
          </a:p>
        </p:txBody>
      </p:sp>
      <p:sp>
        <p:nvSpPr>
          <p:cNvPr id="20483" name="幻灯片图像占位符 992257"/>
          <p:cNvSpPr>
            <a:spLocks noRot="1" noTextEdit="1"/>
          </p:cNvSpPr>
          <p:nvPr>
            <p:ph type="sldImg"/>
          </p:nvPr>
        </p:nvSpPr>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2529" name="幻灯片图像占位符 1"/>
          <p:cNvSpPr>
            <a:spLocks noRot="1" noTextEdit="1"/>
          </p:cNvSpPr>
          <p:nvPr>
            <p:ph type="sldImg"/>
          </p:nvPr>
        </p:nvSpPr>
        <p:spPr/>
      </p:sp>
      <p:sp>
        <p:nvSpPr>
          <p:cNvPr id="22531" name="灯片编号占位符 3"/>
          <p:cNvSpPr>
            <a:spLocks noGrp="1"/>
          </p:cNvSpPr>
          <p:nvPr>
            <p:ph type="sldNum" sz="quarter"/>
          </p:nvPr>
        </p:nvSpPr>
        <p:spPr>
          <a:xfrm>
            <a:off x="3884613" y="8685213"/>
            <a:ext cx="2971800" cy="457200"/>
          </a:xfrm>
          <a:prstGeom prst="rect">
            <a:avLst/>
          </a:prstGeom>
          <a:noFill/>
          <a:ln w="9525">
            <a:noFill/>
          </a:ln>
        </p:spPr>
        <p:txBody>
          <a:bodyPr anchor="b" anchorCtr="0"/>
          <a:p>
            <a:pPr lvl="0" algn="r"/>
            <a:fld id="{9A0DB2DC-4C9A-4742-B13C-FB6460FD3503}" type="slidenum">
              <a:rPr lang="en-GB" altLang="zh-CN" sz="1200" b="1" dirty="0"/>
            </a:fld>
            <a:endParaRPr lang="en-GB" altLang="zh-CN" sz="1200" b="1" dirty="0"/>
          </a:p>
        </p:txBody>
      </p:sp>
      <p:sp>
        <p:nvSpPr>
          <p:cNvPr id="22532" name="页眉占位符 4"/>
          <p:cNvSpPr>
            <a:spLocks noGrp="1"/>
          </p:cNvSpPr>
          <p:nvPr>
            <p:ph type="hdr" sz="quarter"/>
          </p:nvPr>
        </p:nvSpPr>
        <p:spPr>
          <a:xfrm>
            <a:off x="1574800" y="88900"/>
            <a:ext cx="3835400" cy="457200"/>
          </a:xfrm>
          <a:prstGeom prst="rect">
            <a:avLst/>
          </a:prstGeom>
          <a:noFill/>
          <a:ln w="9525">
            <a:noFill/>
          </a:ln>
        </p:spPr>
        <p:txBody>
          <a:bodyPr anchor="t" anchorCtr="0"/>
          <a:p>
            <a:pPr lvl="0" algn="ctr" eaLnBrk="0" hangingPunct="0"/>
            <a:r>
              <a:rPr lang="en-GB" altLang="zh-CN" sz="1200" b="1"/>
              <a:t>Boardworks AS Biology </a:t>
            </a:r>
            <a:endParaRPr lang="en-GB" altLang="zh-CN" sz="1200" b="1"/>
          </a:p>
          <a:p>
            <a:pPr lvl="0" algn="ctr" eaLnBrk="0" hangingPunct="0"/>
            <a:r>
              <a:rPr lang="en-GB" altLang="zh-CN" sz="1200" b="1"/>
              <a:t>The Heart</a:t>
            </a:r>
            <a:endParaRPr lang="en-GB" altLang="zh-CN" sz="1200" b="1"/>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4577" name="幻灯片图像占位符 1"/>
          <p:cNvSpPr>
            <a:spLocks noRot="1" noTextEdit="1"/>
          </p:cNvSpPr>
          <p:nvPr>
            <p:ph type="sldImg"/>
          </p:nvPr>
        </p:nvSpPr>
        <p:spPr/>
      </p:sp>
      <p:sp>
        <p:nvSpPr>
          <p:cNvPr id="24579" name="灯片编号占位符 3"/>
          <p:cNvSpPr>
            <a:spLocks noGrp="1"/>
          </p:cNvSpPr>
          <p:nvPr>
            <p:ph type="sldNum" sz="quarter"/>
          </p:nvPr>
        </p:nvSpPr>
        <p:spPr>
          <a:xfrm>
            <a:off x="3884613" y="8685213"/>
            <a:ext cx="2971800" cy="457200"/>
          </a:xfrm>
          <a:prstGeom prst="rect">
            <a:avLst/>
          </a:prstGeom>
          <a:noFill/>
          <a:ln w="9525">
            <a:noFill/>
          </a:ln>
        </p:spPr>
        <p:txBody>
          <a:bodyPr anchor="b" anchorCtr="0"/>
          <a:p>
            <a:pPr lvl="0" algn="r"/>
            <a:fld id="{9A0DB2DC-4C9A-4742-B13C-FB6460FD3503}" type="slidenum">
              <a:rPr lang="en-GB" altLang="zh-CN" sz="1200" b="1" dirty="0"/>
            </a:fld>
            <a:endParaRPr lang="en-GB" altLang="zh-CN" sz="1200" b="1" dirty="0"/>
          </a:p>
        </p:txBody>
      </p:sp>
      <p:sp>
        <p:nvSpPr>
          <p:cNvPr id="24580" name="页眉占位符 4"/>
          <p:cNvSpPr>
            <a:spLocks noGrp="1"/>
          </p:cNvSpPr>
          <p:nvPr>
            <p:ph type="hdr" sz="quarter"/>
          </p:nvPr>
        </p:nvSpPr>
        <p:spPr>
          <a:xfrm>
            <a:off x="1574800" y="88900"/>
            <a:ext cx="3835400" cy="457200"/>
          </a:xfrm>
          <a:prstGeom prst="rect">
            <a:avLst/>
          </a:prstGeom>
          <a:noFill/>
          <a:ln w="9525">
            <a:noFill/>
          </a:ln>
        </p:spPr>
        <p:txBody>
          <a:bodyPr anchor="t" anchorCtr="0"/>
          <a:p>
            <a:pPr lvl="0" algn="ctr" eaLnBrk="0" hangingPunct="0"/>
            <a:r>
              <a:rPr lang="en-GB" altLang="zh-CN" sz="1200" b="1"/>
              <a:t>Boardworks AS Biology </a:t>
            </a:r>
            <a:endParaRPr lang="en-GB" altLang="zh-CN" sz="1200" b="1"/>
          </a:p>
          <a:p>
            <a:pPr lvl="0" algn="ctr" eaLnBrk="0" hangingPunct="0"/>
            <a:r>
              <a:rPr lang="en-GB" altLang="zh-CN" sz="1200" b="1"/>
              <a:t>The Heart</a:t>
            </a:r>
            <a:endParaRPr lang="en-GB" altLang="zh-CN" sz="1200" b="1"/>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6625" name="灯片编号占位符 1"/>
          <p:cNvSpPr/>
          <p:nvPr>
            <p:ph type="sldNum" sz="quarter"/>
          </p:nvPr>
        </p:nvSpPr>
        <p:spPr>
          <a:xfrm>
            <a:off x="3884613" y="8685213"/>
            <a:ext cx="2971800" cy="457200"/>
          </a:xfrm>
          <a:prstGeom prst="rect">
            <a:avLst/>
          </a:prstGeom>
          <a:noFill/>
          <a:ln w="9525">
            <a:noFill/>
          </a:ln>
        </p:spPr>
        <p:txBody>
          <a:bodyPr anchor="b" anchorCtr="0"/>
          <a:p>
            <a:pPr lvl="0" algn="r"/>
            <a:fld id="{9A0DB2DC-4C9A-4742-B13C-FB6460FD3503}" type="slidenum">
              <a:rPr lang="en-GB" altLang="zh-CN" sz="1200" b="1" dirty="0"/>
            </a:fld>
            <a:endParaRPr lang="en-GB" altLang="zh-CN" sz="1200" b="1" dirty="0"/>
          </a:p>
        </p:txBody>
      </p:sp>
      <p:sp>
        <p:nvSpPr>
          <p:cNvPr id="26626" name="页眉占位符 2"/>
          <p:cNvSpPr/>
          <p:nvPr>
            <p:ph type="hdr" sz="quarter"/>
          </p:nvPr>
        </p:nvSpPr>
        <p:spPr>
          <a:xfrm>
            <a:off x="1574800" y="88900"/>
            <a:ext cx="3835400" cy="457200"/>
          </a:xfrm>
          <a:prstGeom prst="rect">
            <a:avLst/>
          </a:prstGeom>
          <a:noFill/>
          <a:ln w="9525">
            <a:noFill/>
          </a:ln>
        </p:spPr>
        <p:txBody>
          <a:bodyPr anchor="t" anchorCtr="0"/>
          <a:p>
            <a:pPr lvl="0" algn="ctr" eaLnBrk="0" hangingPunct="0"/>
            <a:r>
              <a:rPr lang="en-GB" altLang="zh-CN" sz="1200" b="1"/>
              <a:t>Boardworks AS Biology </a:t>
            </a:r>
            <a:endParaRPr lang="en-GB" altLang="zh-CN" sz="1200" b="1"/>
          </a:p>
          <a:p>
            <a:pPr lvl="0" algn="ctr" eaLnBrk="0" hangingPunct="0"/>
            <a:r>
              <a:rPr lang="en-GB" altLang="zh-CN" sz="1200" b="1"/>
              <a:t>The Heart</a:t>
            </a:r>
            <a:endParaRPr lang="en-GB" altLang="zh-CN" sz="1200" b="1"/>
          </a:p>
        </p:txBody>
      </p:sp>
      <p:sp>
        <p:nvSpPr>
          <p:cNvPr id="26627" name="幻灯片图像占位符 1129473"/>
          <p:cNvSpPr>
            <a:spLocks noRot="1" noTextEdit="1"/>
          </p:cNvSpPr>
          <p:nvPr>
            <p:ph type="sldImg"/>
          </p:nvPr>
        </p:nvSpPr>
        <p:spPr/>
      </p:sp>
      <p:sp>
        <p:nvSpPr>
          <p:cNvPr id="26628" name="文本占位符 1129474"/>
          <p:cNvSpPr>
            <a:spLocks noGrp="1"/>
          </p:cNvSpPr>
          <p:nvPr>
            <p:ph type="body"/>
          </p:nvPr>
        </p:nvSpPr>
        <p:spPr>
          <a:xfrm>
            <a:off x="914400" y="4343400"/>
            <a:ext cx="5029200" cy="4114800"/>
          </a:xfrm>
        </p:spPr>
        <p:txBody>
          <a:bodyPr anchor="t" anchorCtr="0"/>
          <a:p>
            <a:pPr lvl="0"/>
            <a:endParaRPr lang="en-GB" altLang="x-none" dirty="0"/>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showMasterPhAnim="0" showMasterSp="0">
  <p:cSld name="标题幻灯片">
    <p:bg>
      <p:bgPr>
        <a:solidFill>
          <a:schemeClr val="bg1"/>
        </a:solidFill>
        <a:effectLst/>
      </p:bgPr>
    </p:bg>
    <p:spTree>
      <p:nvGrpSpPr>
        <p:cNvPr id="1" name=""/>
        <p:cNvGrpSpPr/>
        <p:nvPr/>
      </p:nvGrpSpPr>
      <p:grpSpPr/>
      <p:pic>
        <p:nvPicPr>
          <p:cNvPr id="6146" name="图片 667678" descr="title_slide_heart"/>
          <p:cNvPicPr>
            <a:picLocks noChangeAspect="1"/>
          </p:cNvPicPr>
          <p:nvPr userDrawn="1"/>
        </p:nvPicPr>
        <p:blipFill>
          <a:blip r:embed="rId2"/>
          <a:stretch>
            <a:fillRect/>
          </a:stretch>
        </p:blipFill>
        <p:spPr>
          <a:xfrm>
            <a:off x="0" y="0"/>
            <a:ext cx="9140825" cy="6854825"/>
          </a:xfrm>
          <a:prstGeom prst="rect">
            <a:avLst/>
          </a:prstGeom>
          <a:noFill/>
          <a:ln w="9525">
            <a:noFill/>
          </a:ln>
        </p:spPr>
      </p:pic>
      <p:sp>
        <p:nvSpPr>
          <p:cNvPr id="6147" name="文本框 667666"/>
          <p:cNvSpPr txBox="1"/>
          <p:nvPr userDrawn="1"/>
        </p:nvSpPr>
        <p:spPr>
          <a:xfrm>
            <a:off x="896938" y="6654800"/>
            <a:ext cx="655637" cy="244475"/>
          </a:xfrm>
          <a:prstGeom prst="rect">
            <a:avLst/>
          </a:prstGeom>
          <a:noFill/>
          <a:ln w="9525">
            <a:noFill/>
          </a:ln>
        </p:spPr>
        <p:txBody>
          <a:bodyPr anchor="t" anchorCtr="0">
            <a:spAutoFit/>
          </a:bodyPr>
          <a:p>
            <a:pPr lvl="0" algn="ctr"/>
            <a:fld id="{9A0DB2DC-4C9A-4742-B13C-FB6460FD3503}" type="slidenum">
              <a:rPr lang="en-GB" altLang="zh-CN" sz="1000" dirty="0">
                <a:solidFill>
                  <a:srgbClr val="5B0091"/>
                </a:solidFill>
                <a:latin typeface="Arial" panose="020B0604020202020204" pitchFamily="34" charset="0"/>
              </a:rPr>
            </a:fld>
            <a:r>
              <a:rPr lang="en-GB" altLang="zh-CN" sz="1000">
                <a:solidFill>
                  <a:srgbClr val="5B0091"/>
                </a:solidFill>
                <a:latin typeface="Arial" panose="020B0604020202020204" pitchFamily="34" charset="0"/>
              </a:rPr>
              <a:t> of 24</a:t>
            </a:r>
            <a:endParaRPr lang="en-GB" altLang="zh-CN" sz="1000">
              <a:solidFill>
                <a:srgbClr val="5B0091"/>
              </a:solidFill>
              <a:latin typeface="Arial" panose="020B0604020202020204" pitchFamily="34" charset="0"/>
              <a:ea typeface="Arial" panose="020B0604020202020204" pitchFamily="34" charset="0"/>
            </a:endParaRPr>
          </a:p>
        </p:txBody>
      </p:sp>
      <p:sp>
        <p:nvSpPr>
          <p:cNvPr id="6148" name="文本框 667667"/>
          <p:cNvSpPr txBox="1"/>
          <p:nvPr userDrawn="1"/>
        </p:nvSpPr>
        <p:spPr>
          <a:xfrm>
            <a:off x="6445250" y="6654800"/>
            <a:ext cx="2133600" cy="244475"/>
          </a:xfrm>
          <a:prstGeom prst="rect">
            <a:avLst/>
          </a:prstGeom>
          <a:noFill/>
          <a:ln w="9525">
            <a:noFill/>
          </a:ln>
        </p:spPr>
        <p:txBody>
          <a:bodyPr anchor="t" anchorCtr="0">
            <a:spAutoFit/>
          </a:bodyPr>
          <a:p>
            <a:pPr lvl="0" algn="r" eaLnBrk="0" hangingPunct="0">
              <a:spcBef>
                <a:spcPct val="0"/>
              </a:spcBef>
            </a:pPr>
            <a:r>
              <a:rPr lang="en-GB" altLang="zh-CN" sz="1000">
                <a:solidFill>
                  <a:srgbClr val="5B0091"/>
                </a:solidFill>
                <a:latin typeface="Arial" panose="020B0604020202020204" pitchFamily="34" charset="0"/>
              </a:rPr>
              <a:t>© Boardworks Ltd 2008</a:t>
            </a:r>
            <a:endParaRPr lang="en-GB" altLang="zh-CN" sz="1000">
              <a:solidFill>
                <a:srgbClr val="5B0091"/>
              </a:solidFill>
              <a:latin typeface="Arial" panose="020B0604020202020204" pitchFamily="34" charset="0"/>
              <a:ea typeface="Arial" panose="020B0604020202020204" pitchFamily="34" charset="0"/>
            </a:endParaRPr>
          </a:p>
        </p:txBody>
      </p:sp>
      <p:pic>
        <p:nvPicPr>
          <p:cNvPr id="6149" name="图片 667668" descr="forward_arrow_colour">
            <a:hlinkClick r:id="" action="ppaction://hlinkshowjump?jump=nextslide"/>
          </p:cNvPr>
          <p:cNvPicPr>
            <a:picLocks noChangeAspect="1"/>
          </p:cNvPicPr>
          <p:nvPr userDrawn="1"/>
        </p:nvPicPr>
        <p:blipFill>
          <a:blip r:embed="rId3"/>
          <a:stretch>
            <a:fillRect/>
          </a:stretch>
        </p:blipFill>
        <p:spPr>
          <a:xfrm>
            <a:off x="8447088" y="6167438"/>
            <a:ext cx="630237" cy="574675"/>
          </a:xfrm>
          <a:prstGeom prst="rect">
            <a:avLst/>
          </a:prstGeom>
          <a:noFill/>
          <a:ln w="9525">
            <a:noFill/>
          </a:ln>
        </p:spPr>
      </p:pic>
    </p:spTree>
  </p:cSld>
  <p:clrMapOvr>
    <a:masterClrMapping/>
  </p:clrMapOvr>
  <p:hf sldNum="0" hdr="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457200" y="1600200"/>
            <a:ext cx="8229600" cy="4526280"/>
          </a:xfrm>
          <a:prstGeom prst="rect">
            <a:avLst/>
          </a:prstGeo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442075" y="53975"/>
            <a:ext cx="2073275" cy="6122988"/>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222250" y="53975"/>
            <a:ext cx="6099635" cy="6122988"/>
          </a:xfrm>
          <a:prstGeom prst="rect">
            <a:avLst/>
          </a:prstGeo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222250" y="53975"/>
            <a:ext cx="7240588" cy="549275"/>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a:prstGeom prst="rect">
            <a:avLst/>
          </a:prstGeom>
        </p:spPr>
        <p:txBody>
          <a:bodyPr anchor="b"/>
          <a:lstStyle>
            <a:lvl1pPr algn="ctr">
              <a:defRPr sz="4500"/>
            </a:lvl1pPr>
          </a:lstStyle>
          <a:p>
            <a:pPr fontAlgn="base"/>
            <a:r>
              <a:rPr lang="zh-CN" altLang="en-US" strike="noStrike" noProof="1" smtClean="0"/>
              <a:t>单击此处编辑母版标题样式</a:t>
            </a:r>
            <a:endParaRPr lang="zh-CN" altLang="en-US" strike="noStrike" noProof="1"/>
          </a:p>
        </p:txBody>
      </p:sp>
      <p:sp>
        <p:nvSpPr>
          <p:cNvPr id="3" name="副标题 2"/>
          <p:cNvSpPr>
            <a:spLocks noGrp="1"/>
          </p:cNvSpPr>
          <p:nvPr>
            <p:ph type="subTitle" idx="1"/>
          </p:nvPr>
        </p:nvSpPr>
        <p:spPr>
          <a:xfrm>
            <a:off x="1143000" y="3602038"/>
            <a:ext cx="6858000" cy="1655762"/>
          </a:xfrm>
          <a:prstGeom prst="rect">
            <a:avLst/>
          </a:prstGeo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base"/>
            <a:r>
              <a:rPr lang="zh-CN" altLang="en-US" strike="noStrike" noProof="1" smtClean="0"/>
              <a:t>单击此处编辑母版副标题样式</a:t>
            </a:r>
            <a:endParaRPr lang="zh-CN" altLang="en-US" strike="noStrike" noProof="1"/>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955"/>
            <a:ext cx="8229600" cy="1143000"/>
          </a:xfrm>
          <a:prstGeom prst="rect">
            <a:avLst/>
          </a:prstGeom>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457200" y="1600200"/>
            <a:ext cx="8229600" cy="4526280"/>
          </a:xfrm>
          <a:prstGeom prst="rect">
            <a:avLst/>
          </a:prstGeo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a:prstGeom prst="rect">
            <a:avLst/>
          </a:prstGeom>
        </p:spPr>
        <p:txBody>
          <a:bodyPr anchor="b"/>
          <a:lstStyle>
            <a:lvl1pPr>
              <a:defRPr sz="4500"/>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623888" y="4589463"/>
            <a:ext cx="7886700" cy="1500187"/>
          </a:xfrm>
          <a:prstGeom prst="rect">
            <a:avLst/>
          </a:prstGeo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955"/>
            <a:ext cx="8229600" cy="1143000"/>
          </a:xfrm>
          <a:prstGeom prst="rect">
            <a:avLst/>
          </a:prstGeom>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628650" y="1825625"/>
            <a:ext cx="3886200" cy="4351338"/>
          </a:xfrm>
          <a:prstGeom prst="rect">
            <a:avLst/>
          </a:prstGeo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29150" y="1825625"/>
            <a:ext cx="3886200" cy="4351338"/>
          </a:xfrm>
          <a:prstGeom prst="rect">
            <a:avLst/>
          </a:prstGeo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a:prstGeom prst="rect">
            <a:avLst/>
          </a:prstGeo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890081" y="1778438"/>
            <a:ext cx="3655181" cy="823912"/>
          </a:xfrm>
          <a:prstGeom prst="rect">
            <a:avLst/>
          </a:prstGeo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890081" y="2665379"/>
            <a:ext cx="3655181" cy="3524284"/>
          </a:xfrm>
          <a:prstGeom prst="rect">
            <a:avLst/>
          </a:prstGeo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92704" y="1778438"/>
            <a:ext cx="3673182" cy="823912"/>
          </a:xfrm>
          <a:prstGeom prst="rect">
            <a:avLst/>
          </a:prstGeo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4692704" y="2665379"/>
            <a:ext cx="3673182" cy="3524284"/>
          </a:xfrm>
          <a:prstGeom prst="rect">
            <a:avLst/>
          </a:prstGeo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955"/>
            <a:ext cx="8229600" cy="1143000"/>
          </a:xfrm>
          <a:prstGeom prst="rect">
            <a:avLst/>
          </a:prstGeom>
        </p:spPr>
        <p:txBody>
          <a:bodyPr/>
          <a:lstStyle/>
          <a:p>
            <a:pPr fontAlgn="base"/>
            <a:r>
              <a:rPr lang="zh-CN" altLang="en-US" strike="noStrike" noProof="1" smtClean="0"/>
              <a:t>单击此处编辑母版标题样式</a:t>
            </a:r>
            <a:endParaRPr lang="zh-CN" altLang="en-US" strike="noStrike" noProof="1"/>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457200" y="1600200"/>
            <a:ext cx="8229600" cy="4526280"/>
          </a:xfrm>
          <a:prstGeom prst="rect">
            <a:avLst/>
          </a:prstGeo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a:prstGeom prst="rect">
            <a:avLst/>
          </a:prstGeo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887391" y="987425"/>
            <a:ext cx="4629150" cy="4873625"/>
          </a:xfrm>
          <a:prstGeom prst="rect">
            <a:avLst/>
          </a:prstGeo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629841" y="2057400"/>
            <a:ext cx="2949178" cy="3811588"/>
          </a:xfrm>
          <a:prstGeom prst="rect">
            <a:avLst/>
          </a:prstGeo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a:prstGeom prst="rect">
            <a:avLst/>
          </a:prstGeo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3887391" y="457201"/>
            <a:ext cx="4629150" cy="5403850"/>
          </a:xfrm>
          <a:prstGeom prst="rect">
            <a:avLst/>
          </a:prstGeo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2057400"/>
            <a:ext cx="3124012" cy="3811588"/>
          </a:xfrm>
          <a:prstGeom prst="rect">
            <a:avLst/>
          </a:prstGeo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955"/>
            <a:ext cx="8229600" cy="1143000"/>
          </a:xfrm>
          <a:prstGeom prst="rect">
            <a:avLst/>
          </a:prstGeom>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457200" y="1600200"/>
            <a:ext cx="8229600" cy="4526280"/>
          </a:xfrm>
          <a:prstGeom prst="rect">
            <a:avLst/>
          </a:prstGeo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5" y="365125"/>
            <a:ext cx="1971675" cy="5811838"/>
          </a:xfrm>
          <a:prstGeom prst="rect">
            <a:avLst/>
          </a:prstGeo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628650" y="365125"/>
            <a:ext cx="5800725" cy="5811838"/>
          </a:xfrm>
          <a:prstGeom prst="rect">
            <a:avLst/>
          </a:prstGeo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628650" y="365125"/>
            <a:ext cx="7886700" cy="5811838"/>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a:prstGeom prst="rect">
            <a:avLst/>
          </a:prstGeom>
        </p:spPr>
        <p:txBody>
          <a:bodyPr anchor="b"/>
          <a:lstStyle>
            <a:lvl1pPr algn="ctr">
              <a:defRPr sz="4500"/>
            </a:lvl1pPr>
          </a:lstStyle>
          <a:p>
            <a:pPr fontAlgn="base"/>
            <a:r>
              <a:rPr lang="zh-CN" altLang="en-US" strike="noStrike" noProof="1" smtClean="0"/>
              <a:t>单击此处编辑母版标题样式</a:t>
            </a:r>
            <a:endParaRPr lang="zh-CN" altLang="en-US" strike="noStrike" noProof="1"/>
          </a:p>
        </p:txBody>
      </p:sp>
      <p:sp>
        <p:nvSpPr>
          <p:cNvPr id="3" name="副标题 2"/>
          <p:cNvSpPr>
            <a:spLocks noGrp="1"/>
          </p:cNvSpPr>
          <p:nvPr>
            <p:ph type="subTitle" idx="1"/>
          </p:nvPr>
        </p:nvSpPr>
        <p:spPr>
          <a:xfrm>
            <a:off x="1143000" y="3602038"/>
            <a:ext cx="6858000" cy="1655762"/>
          </a:xfrm>
          <a:prstGeom prst="rect">
            <a:avLst/>
          </a:prstGeo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base"/>
            <a:r>
              <a:rPr lang="zh-CN" altLang="en-US" strike="noStrike" noProof="1" smtClean="0"/>
              <a:t>单击此处编辑母版副标题样式</a:t>
            </a:r>
            <a:endParaRPr lang="zh-CN" altLang="en-US" strike="noStrike" noProof="1"/>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955"/>
            <a:ext cx="8229600" cy="1143000"/>
          </a:xfrm>
          <a:prstGeom prst="rect">
            <a:avLst/>
          </a:prstGeom>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457200" y="1600200"/>
            <a:ext cx="8229600" cy="4526280"/>
          </a:xfrm>
          <a:prstGeom prst="rect">
            <a:avLst/>
          </a:prstGeo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a:prstGeom prst="rect">
            <a:avLst/>
          </a:prstGeom>
        </p:spPr>
        <p:txBody>
          <a:bodyPr anchor="b"/>
          <a:lstStyle>
            <a:lvl1pPr>
              <a:defRPr sz="4500"/>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623888" y="4589463"/>
            <a:ext cx="7886700" cy="1500187"/>
          </a:xfrm>
          <a:prstGeom prst="rect">
            <a:avLst/>
          </a:prstGeo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955"/>
            <a:ext cx="8229600" cy="1143000"/>
          </a:xfrm>
          <a:prstGeom prst="rect">
            <a:avLst/>
          </a:prstGeom>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628650" y="1825625"/>
            <a:ext cx="3886200" cy="4351338"/>
          </a:xfrm>
          <a:prstGeom prst="rect">
            <a:avLst/>
          </a:prstGeo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29150" y="1825625"/>
            <a:ext cx="3886200" cy="4351338"/>
          </a:xfrm>
          <a:prstGeom prst="rect">
            <a:avLst/>
          </a:prstGeo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a:prstGeom prst="rect">
            <a:avLst/>
          </a:prstGeo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890081" y="1778438"/>
            <a:ext cx="3655181" cy="823912"/>
          </a:xfrm>
          <a:prstGeom prst="rect">
            <a:avLst/>
          </a:prstGeo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890081" y="2665379"/>
            <a:ext cx="3655181" cy="3524284"/>
          </a:xfrm>
          <a:prstGeom prst="rect">
            <a:avLst/>
          </a:prstGeo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92704" y="1778438"/>
            <a:ext cx="3673182" cy="823912"/>
          </a:xfrm>
          <a:prstGeom prst="rect">
            <a:avLst/>
          </a:prstGeo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4692704" y="2665379"/>
            <a:ext cx="3673182" cy="3524284"/>
          </a:xfrm>
          <a:prstGeom prst="rect">
            <a:avLst/>
          </a:prstGeo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623888" y="4589463"/>
            <a:ext cx="7886700" cy="1500187"/>
          </a:xfrm>
          <a:prstGeom prst="rect">
            <a:avLst/>
          </a:prstGeo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955"/>
            <a:ext cx="8229600" cy="1143000"/>
          </a:xfrm>
          <a:prstGeom prst="rect">
            <a:avLst/>
          </a:prstGeom>
        </p:spPr>
        <p:txBody>
          <a:bodyPr/>
          <a:lstStyle/>
          <a:p>
            <a:pPr fontAlgn="base"/>
            <a:r>
              <a:rPr lang="zh-CN" altLang="en-US" strike="noStrike" noProof="1" smtClean="0"/>
              <a:t>单击此处编辑母版标题样式</a:t>
            </a:r>
            <a:endParaRPr lang="zh-CN" altLang="en-US" strike="noStrike" noProof="1"/>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a:prstGeom prst="rect">
            <a:avLst/>
          </a:prstGeo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887391" y="987425"/>
            <a:ext cx="4629150" cy="4873625"/>
          </a:xfrm>
          <a:prstGeom prst="rect">
            <a:avLst/>
          </a:prstGeo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629841" y="2057400"/>
            <a:ext cx="2949178" cy="3811588"/>
          </a:xfrm>
          <a:prstGeom prst="rect">
            <a:avLst/>
          </a:prstGeo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a:prstGeom prst="rect">
            <a:avLst/>
          </a:prstGeo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3887391" y="457201"/>
            <a:ext cx="4629150" cy="5403850"/>
          </a:xfrm>
          <a:prstGeom prst="rect">
            <a:avLst/>
          </a:prstGeo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2057400"/>
            <a:ext cx="3124012" cy="3811588"/>
          </a:xfrm>
          <a:prstGeom prst="rect">
            <a:avLst/>
          </a:prstGeo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955"/>
            <a:ext cx="8229600" cy="1143000"/>
          </a:xfrm>
          <a:prstGeom prst="rect">
            <a:avLst/>
          </a:prstGeom>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457200" y="1600200"/>
            <a:ext cx="8229600" cy="4526280"/>
          </a:xfrm>
          <a:prstGeom prst="rect">
            <a:avLst/>
          </a:prstGeo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5" y="365125"/>
            <a:ext cx="1971675" cy="5811838"/>
          </a:xfrm>
          <a:prstGeom prst="rect">
            <a:avLst/>
          </a:prstGeo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628650" y="365125"/>
            <a:ext cx="5800725" cy="5811838"/>
          </a:xfrm>
          <a:prstGeom prst="rect">
            <a:avLst/>
          </a:prstGeo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628650" y="365125"/>
            <a:ext cx="7886700" cy="5811838"/>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a:prstGeom prst="rect">
            <a:avLst/>
          </a:prstGeom>
        </p:spPr>
        <p:txBody>
          <a:bodyPr anchor="b"/>
          <a:lstStyle>
            <a:lvl1pPr algn="ctr">
              <a:defRPr sz="4500"/>
            </a:lvl1pPr>
          </a:lstStyle>
          <a:p>
            <a:pPr fontAlgn="base"/>
            <a:r>
              <a:rPr lang="zh-CN" altLang="en-US" strike="noStrike" noProof="1" smtClean="0"/>
              <a:t>单击此处编辑母版标题样式</a:t>
            </a:r>
            <a:endParaRPr lang="zh-CN" altLang="en-US" strike="noStrike" noProof="1"/>
          </a:p>
        </p:txBody>
      </p:sp>
      <p:sp>
        <p:nvSpPr>
          <p:cNvPr id="3" name="副标题 2"/>
          <p:cNvSpPr>
            <a:spLocks noGrp="1"/>
          </p:cNvSpPr>
          <p:nvPr>
            <p:ph type="subTitle" idx="1"/>
          </p:nvPr>
        </p:nvSpPr>
        <p:spPr>
          <a:xfrm>
            <a:off x="1143000" y="3602038"/>
            <a:ext cx="6858000" cy="1655762"/>
          </a:xfrm>
          <a:prstGeom prst="rect">
            <a:avLst/>
          </a:prstGeo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base"/>
            <a:r>
              <a:rPr lang="zh-CN" altLang="en-US" strike="noStrike" noProof="1" smtClean="0"/>
              <a:t>单击此处编辑母版副标题样式</a:t>
            </a:r>
            <a:endParaRPr lang="zh-CN" altLang="en-US" strike="noStrike" noProof="1"/>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955"/>
            <a:ext cx="8229600" cy="1143000"/>
          </a:xfrm>
          <a:prstGeom prst="rect">
            <a:avLst/>
          </a:prstGeom>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457200" y="1600200"/>
            <a:ext cx="8229600" cy="4526280"/>
          </a:xfrm>
          <a:prstGeom prst="rect">
            <a:avLst/>
          </a:prstGeo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a:prstGeom prst="rect">
            <a:avLst/>
          </a:prstGeom>
        </p:spPr>
        <p:txBody>
          <a:bodyPr anchor="b"/>
          <a:lstStyle>
            <a:lvl1pPr>
              <a:defRPr sz="4500"/>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623888" y="4589463"/>
            <a:ext cx="7886700" cy="1500187"/>
          </a:xfrm>
          <a:prstGeom prst="rect">
            <a:avLst/>
          </a:prstGeo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628650" y="1825625"/>
            <a:ext cx="3886200" cy="4351338"/>
          </a:xfrm>
          <a:prstGeom prst="rect">
            <a:avLst/>
          </a:prstGeo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29150" y="1825625"/>
            <a:ext cx="3886200" cy="4351338"/>
          </a:xfrm>
          <a:prstGeom prst="rect">
            <a:avLst/>
          </a:prstGeo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955"/>
            <a:ext cx="8229600" cy="1143000"/>
          </a:xfrm>
          <a:prstGeom prst="rect">
            <a:avLst/>
          </a:prstGeom>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628650" y="1825625"/>
            <a:ext cx="3886200" cy="4351338"/>
          </a:xfrm>
          <a:prstGeom prst="rect">
            <a:avLst/>
          </a:prstGeo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29150" y="1825625"/>
            <a:ext cx="3886200" cy="4351338"/>
          </a:xfrm>
          <a:prstGeom prst="rect">
            <a:avLst/>
          </a:prstGeo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a:prstGeom prst="rect">
            <a:avLst/>
          </a:prstGeo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890081" y="1778438"/>
            <a:ext cx="3655181" cy="823912"/>
          </a:xfrm>
          <a:prstGeom prst="rect">
            <a:avLst/>
          </a:prstGeo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890081" y="2665379"/>
            <a:ext cx="3655181" cy="3524284"/>
          </a:xfrm>
          <a:prstGeom prst="rect">
            <a:avLst/>
          </a:prstGeo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92704" y="1778438"/>
            <a:ext cx="3673182" cy="823912"/>
          </a:xfrm>
          <a:prstGeom prst="rect">
            <a:avLst/>
          </a:prstGeo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4692704" y="2665379"/>
            <a:ext cx="3673182" cy="3524284"/>
          </a:xfrm>
          <a:prstGeom prst="rect">
            <a:avLst/>
          </a:prstGeo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955"/>
            <a:ext cx="8229600" cy="1143000"/>
          </a:xfrm>
          <a:prstGeom prst="rect">
            <a:avLst/>
          </a:prstGeom>
        </p:spPr>
        <p:txBody>
          <a:bodyPr/>
          <a:lstStyle/>
          <a:p>
            <a:pPr fontAlgn="base"/>
            <a:r>
              <a:rPr lang="zh-CN" altLang="en-US" strike="noStrike" noProof="1" smtClean="0"/>
              <a:t>单击此处编辑母版标题样式</a:t>
            </a:r>
            <a:endParaRPr lang="zh-CN" altLang="en-US" strike="noStrike" noProof="1"/>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a:prstGeom prst="rect">
            <a:avLst/>
          </a:prstGeo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887391" y="987425"/>
            <a:ext cx="4629150" cy="4873625"/>
          </a:xfrm>
          <a:prstGeom prst="rect">
            <a:avLst/>
          </a:prstGeo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629841" y="2057400"/>
            <a:ext cx="2949178" cy="3811588"/>
          </a:xfrm>
          <a:prstGeom prst="rect">
            <a:avLst/>
          </a:prstGeo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a:prstGeom prst="rect">
            <a:avLst/>
          </a:prstGeo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3887391" y="457201"/>
            <a:ext cx="4629150" cy="5403850"/>
          </a:xfrm>
          <a:prstGeom prst="rect">
            <a:avLst/>
          </a:prstGeo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2057400"/>
            <a:ext cx="3124012" cy="3811588"/>
          </a:xfrm>
          <a:prstGeom prst="rect">
            <a:avLst/>
          </a:prstGeo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955"/>
            <a:ext cx="8229600" cy="1143000"/>
          </a:xfrm>
          <a:prstGeom prst="rect">
            <a:avLst/>
          </a:prstGeom>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457200" y="1600200"/>
            <a:ext cx="8229600" cy="4526280"/>
          </a:xfrm>
          <a:prstGeom prst="rect">
            <a:avLst/>
          </a:prstGeo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5" y="365125"/>
            <a:ext cx="1971675" cy="5811838"/>
          </a:xfrm>
          <a:prstGeom prst="rect">
            <a:avLst/>
          </a:prstGeo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628650" y="365125"/>
            <a:ext cx="5800725" cy="5811838"/>
          </a:xfrm>
          <a:prstGeom prst="rect">
            <a:avLst/>
          </a:prstGeo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628650" y="365125"/>
            <a:ext cx="7886700" cy="5811838"/>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pPr fontAlgn="base"/>
            <a:r>
              <a:rPr lang="zh-CN" altLang="en-US" strike="noStrike" noProof="1" smtClean="0"/>
              <a:t>单击此处编辑母版标题样式</a:t>
            </a:r>
            <a:endParaRPr lang="zh-CN" altLang="en-US" strike="noStrike" noProof="1"/>
          </a:p>
        </p:txBody>
      </p:sp>
      <p:sp>
        <p:nvSpPr>
          <p:cNvPr id="3" name="副标题 2"/>
          <p:cNvSpPr>
            <a:spLocks noGrp="1"/>
          </p:cNvSpPr>
          <p:nvPr>
            <p:ph type="subTitle" idx="1"/>
          </p:nvPr>
        </p:nvSpPr>
        <p:spPr>
          <a:xfrm>
            <a:off x="1143000" y="3602038"/>
            <a:ext cx="6858000" cy="1655762"/>
          </a:xfrm>
          <a:prstGeom prst="rect">
            <a:avLst/>
          </a:prstGeo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base"/>
            <a:r>
              <a:rPr lang="zh-CN" altLang="en-US" strike="noStrike" noProof="1" smtClean="0"/>
              <a:t>单击此处编辑母版副标题样式</a:t>
            </a:r>
            <a:endParaRPr lang="zh-CN" altLang="en-US" strike="noStrike" noProof="1"/>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890081" y="1778438"/>
            <a:ext cx="3655181" cy="823912"/>
          </a:xfrm>
          <a:prstGeom prst="rect">
            <a:avLst/>
          </a:prstGeo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890081" y="2665379"/>
            <a:ext cx="3655181" cy="3524284"/>
          </a:xfrm>
          <a:prstGeom prst="rect">
            <a:avLst/>
          </a:prstGeo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92704" y="1778438"/>
            <a:ext cx="3673182" cy="823912"/>
          </a:xfrm>
          <a:prstGeom prst="rect">
            <a:avLst/>
          </a:prstGeo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4692704" y="2665379"/>
            <a:ext cx="3673182" cy="3524284"/>
          </a:xfrm>
          <a:prstGeom prst="rect">
            <a:avLst/>
          </a:prstGeo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457200" y="1600200"/>
            <a:ext cx="8229600" cy="4526280"/>
          </a:xfrm>
          <a:prstGeom prst="rect">
            <a:avLst/>
          </a:prstGeo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623888" y="4589463"/>
            <a:ext cx="7886700" cy="1500187"/>
          </a:xfrm>
          <a:prstGeom prst="rect">
            <a:avLst/>
          </a:prstGeo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628650" y="1825625"/>
            <a:ext cx="3886200" cy="4351338"/>
          </a:xfrm>
          <a:prstGeom prst="rect">
            <a:avLst/>
          </a:prstGeo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29150" y="1825625"/>
            <a:ext cx="3886200" cy="4351338"/>
          </a:xfrm>
          <a:prstGeom prst="rect">
            <a:avLst/>
          </a:prstGeo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890081" y="1778438"/>
            <a:ext cx="3655181" cy="823912"/>
          </a:xfrm>
          <a:prstGeom prst="rect">
            <a:avLst/>
          </a:prstGeo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890081" y="2665379"/>
            <a:ext cx="3655181" cy="3524284"/>
          </a:xfrm>
          <a:prstGeom prst="rect">
            <a:avLst/>
          </a:prstGeo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92704" y="1778438"/>
            <a:ext cx="3673182" cy="823912"/>
          </a:xfrm>
          <a:prstGeom prst="rect">
            <a:avLst/>
          </a:prstGeo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4692704" y="2665379"/>
            <a:ext cx="3673182" cy="3524284"/>
          </a:xfrm>
          <a:prstGeom prst="rect">
            <a:avLst/>
          </a:prstGeo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887391" y="987425"/>
            <a:ext cx="4629150" cy="4873625"/>
          </a:xfrm>
          <a:prstGeom prst="rect">
            <a:avLst/>
          </a:prstGeo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629841" y="2057400"/>
            <a:ext cx="2949178" cy="3811588"/>
          </a:xfrm>
          <a:prstGeom prst="rect">
            <a:avLst/>
          </a:prstGeo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3887391" y="457201"/>
            <a:ext cx="4629150" cy="5403850"/>
          </a:xfrm>
          <a:prstGeom prst="rect">
            <a:avLst/>
          </a:prstGeo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2057400"/>
            <a:ext cx="3124012" cy="3811588"/>
          </a:xfrm>
          <a:prstGeom prst="rect">
            <a:avLst/>
          </a:prstGeo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457200" y="1600200"/>
            <a:ext cx="8229600" cy="4526280"/>
          </a:xfrm>
          <a:prstGeom prst="rect">
            <a:avLst/>
          </a:prstGeo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442075" y="53975"/>
            <a:ext cx="2073275" cy="6122988"/>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222250" y="53975"/>
            <a:ext cx="6099635" cy="6122988"/>
          </a:xfrm>
          <a:prstGeom prst="rect">
            <a:avLst/>
          </a:prstGeo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222250" y="53975"/>
            <a:ext cx="7240588" cy="549275"/>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887391" y="987425"/>
            <a:ext cx="4629150" cy="4873625"/>
          </a:xfrm>
          <a:prstGeom prst="rect">
            <a:avLst/>
          </a:prstGeo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629841" y="2057400"/>
            <a:ext cx="2949178" cy="3811588"/>
          </a:xfrm>
          <a:prstGeom prst="rect">
            <a:avLst/>
          </a:prstGeo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3887391" y="457201"/>
            <a:ext cx="4629150" cy="5403850"/>
          </a:xfrm>
          <a:prstGeom prst="rect">
            <a:avLst/>
          </a:prstGeo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2057400"/>
            <a:ext cx="3124012" cy="3811588"/>
          </a:xfrm>
          <a:prstGeom prst="rect">
            <a:avLst/>
          </a:prstGeo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6" Type="http://schemas.openxmlformats.org/officeDocument/2006/relationships/theme" Target="../theme/theme1.xml"/><Relationship Id="rId15" Type="http://schemas.openxmlformats.org/officeDocument/2006/relationships/image" Target="../media/image5.png"/><Relationship Id="rId14" Type="http://schemas.openxmlformats.org/officeDocument/2006/relationships/image" Target="../media/image4.png"/><Relationship Id="rId13" Type="http://schemas.openxmlformats.org/officeDocument/2006/relationships/image" Target="../media/image3.png"/><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1.xml"/><Relationship Id="rId8" Type="http://schemas.openxmlformats.org/officeDocument/2006/relationships/slideLayout" Target="../slideLayouts/slideLayout20.xml"/><Relationship Id="rId7" Type="http://schemas.openxmlformats.org/officeDocument/2006/relationships/slideLayout" Target="../slideLayouts/slideLayout19.xml"/><Relationship Id="rId6" Type="http://schemas.openxmlformats.org/officeDocument/2006/relationships/slideLayout" Target="../slideLayouts/slideLayout18.xml"/><Relationship Id="rId5" Type="http://schemas.openxmlformats.org/officeDocument/2006/relationships/slideLayout" Target="../slideLayouts/slideLayout17.xml"/><Relationship Id="rId4" Type="http://schemas.openxmlformats.org/officeDocument/2006/relationships/slideLayout" Target="../slideLayouts/slideLayout16.xml"/><Relationship Id="rId3" Type="http://schemas.openxmlformats.org/officeDocument/2006/relationships/slideLayout" Target="../slideLayouts/slideLayout15.xml"/><Relationship Id="rId2" Type="http://schemas.openxmlformats.org/officeDocument/2006/relationships/slideLayout" Target="../slideLayouts/slideLayout14.xml"/><Relationship Id="rId18" Type="http://schemas.openxmlformats.org/officeDocument/2006/relationships/theme" Target="../theme/theme2.xml"/><Relationship Id="rId17" Type="http://schemas.openxmlformats.org/officeDocument/2006/relationships/slide" Target="../slides/slide31.xml"/><Relationship Id="rId16" Type="http://schemas.openxmlformats.org/officeDocument/2006/relationships/slide" Target="../slides/slide11.xml"/><Relationship Id="rId15" Type="http://schemas.openxmlformats.org/officeDocument/2006/relationships/image" Target="../media/image4.png"/><Relationship Id="rId14" Type="http://schemas.openxmlformats.org/officeDocument/2006/relationships/image" Target="../media/image2.png"/><Relationship Id="rId13" Type="http://schemas.openxmlformats.org/officeDocument/2006/relationships/image" Target="../media/image6.png"/><Relationship Id="rId12" Type="http://schemas.openxmlformats.org/officeDocument/2006/relationships/slideLayout" Target="../slideLayouts/slideLayout24.xml"/><Relationship Id="rId11" Type="http://schemas.openxmlformats.org/officeDocument/2006/relationships/slideLayout" Target="../slideLayouts/slideLayout23.xml"/><Relationship Id="rId10" Type="http://schemas.openxmlformats.org/officeDocument/2006/relationships/slideLayout" Target="../slideLayouts/slideLayout22.xml"/><Relationship Id="rId1" Type="http://schemas.openxmlformats.org/officeDocument/2006/relationships/slideLayout" Target="../slideLayouts/slideLayout13.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33.xml"/><Relationship Id="rId8" Type="http://schemas.openxmlformats.org/officeDocument/2006/relationships/slideLayout" Target="../slideLayouts/slideLayout32.xml"/><Relationship Id="rId7" Type="http://schemas.openxmlformats.org/officeDocument/2006/relationships/slideLayout" Target="../slideLayouts/slideLayout31.xml"/><Relationship Id="rId6" Type="http://schemas.openxmlformats.org/officeDocument/2006/relationships/slideLayout" Target="../slideLayouts/slideLayout30.xml"/><Relationship Id="rId5" Type="http://schemas.openxmlformats.org/officeDocument/2006/relationships/slideLayout" Target="../slideLayouts/slideLayout29.xml"/><Relationship Id="rId4" Type="http://schemas.openxmlformats.org/officeDocument/2006/relationships/slideLayout" Target="../slideLayouts/slideLayout28.xml"/><Relationship Id="rId3" Type="http://schemas.openxmlformats.org/officeDocument/2006/relationships/slideLayout" Target="../slideLayouts/slideLayout27.xml"/><Relationship Id="rId2" Type="http://schemas.openxmlformats.org/officeDocument/2006/relationships/slideLayout" Target="../slideLayouts/slideLayout26.xml"/><Relationship Id="rId18" Type="http://schemas.openxmlformats.org/officeDocument/2006/relationships/theme" Target="../theme/theme3.xml"/><Relationship Id="rId17" Type="http://schemas.openxmlformats.org/officeDocument/2006/relationships/slide" Target="../slides/slide31.xml"/><Relationship Id="rId16" Type="http://schemas.openxmlformats.org/officeDocument/2006/relationships/slide" Target="../slides/slide2.xml"/><Relationship Id="rId15" Type="http://schemas.openxmlformats.org/officeDocument/2006/relationships/image" Target="../media/image4.png"/><Relationship Id="rId14" Type="http://schemas.openxmlformats.org/officeDocument/2006/relationships/image" Target="../media/image2.png"/><Relationship Id="rId13" Type="http://schemas.openxmlformats.org/officeDocument/2006/relationships/image" Target="../media/image7.png"/><Relationship Id="rId12" Type="http://schemas.openxmlformats.org/officeDocument/2006/relationships/slideLayout" Target="../slideLayouts/slideLayout36.xml"/><Relationship Id="rId11" Type="http://schemas.openxmlformats.org/officeDocument/2006/relationships/slideLayout" Target="../slideLayouts/slideLayout35.xml"/><Relationship Id="rId10" Type="http://schemas.openxmlformats.org/officeDocument/2006/relationships/slideLayout" Target="../slideLayouts/slideLayout34.xml"/><Relationship Id="rId1" Type="http://schemas.openxmlformats.org/officeDocument/2006/relationships/slideLayout" Target="../slideLayouts/slideLayout25.xml"/></Relationships>
</file>

<file path=ppt/slideMasters/_rels/slideMaster4.xml.rels><?xml version="1.0" encoding="UTF-8" standalone="yes"?>
<Relationships xmlns="http://schemas.openxmlformats.org/package/2006/relationships"><Relationship Id="rId9" Type="http://schemas.openxmlformats.org/officeDocument/2006/relationships/slideLayout" Target="../slideLayouts/slideLayout45.xml"/><Relationship Id="rId8" Type="http://schemas.openxmlformats.org/officeDocument/2006/relationships/slideLayout" Target="../slideLayouts/slideLayout44.xml"/><Relationship Id="rId7" Type="http://schemas.openxmlformats.org/officeDocument/2006/relationships/slideLayout" Target="../slideLayouts/slideLayout43.xml"/><Relationship Id="rId6" Type="http://schemas.openxmlformats.org/officeDocument/2006/relationships/slideLayout" Target="../slideLayouts/slideLayout42.xml"/><Relationship Id="rId5" Type="http://schemas.openxmlformats.org/officeDocument/2006/relationships/slideLayout" Target="../slideLayouts/slideLayout41.xml"/><Relationship Id="rId4" Type="http://schemas.openxmlformats.org/officeDocument/2006/relationships/slideLayout" Target="../slideLayouts/slideLayout40.xml"/><Relationship Id="rId3" Type="http://schemas.openxmlformats.org/officeDocument/2006/relationships/slideLayout" Target="../slideLayouts/slideLayout39.xml"/><Relationship Id="rId2" Type="http://schemas.openxmlformats.org/officeDocument/2006/relationships/slideLayout" Target="../slideLayouts/slideLayout38.xml"/><Relationship Id="rId18" Type="http://schemas.openxmlformats.org/officeDocument/2006/relationships/theme" Target="../theme/theme4.xml"/><Relationship Id="rId17" Type="http://schemas.openxmlformats.org/officeDocument/2006/relationships/slide" Target="../slides/slide11.xml"/><Relationship Id="rId16" Type="http://schemas.openxmlformats.org/officeDocument/2006/relationships/slide" Target="../slides/slide2.xml"/><Relationship Id="rId15" Type="http://schemas.openxmlformats.org/officeDocument/2006/relationships/image" Target="../media/image4.png"/><Relationship Id="rId14" Type="http://schemas.openxmlformats.org/officeDocument/2006/relationships/image" Target="../media/image2.png"/><Relationship Id="rId13" Type="http://schemas.openxmlformats.org/officeDocument/2006/relationships/image" Target="../media/image8.png"/><Relationship Id="rId12" Type="http://schemas.openxmlformats.org/officeDocument/2006/relationships/slideLayout" Target="../slideLayouts/slideLayout48.xml"/><Relationship Id="rId11" Type="http://schemas.openxmlformats.org/officeDocument/2006/relationships/slideLayout" Target="../slideLayouts/slideLayout47.xml"/><Relationship Id="rId10" Type="http://schemas.openxmlformats.org/officeDocument/2006/relationships/slideLayout" Target="../slideLayouts/slideLayout46.xml"/><Relationship Id="rId1" Type="http://schemas.openxmlformats.org/officeDocument/2006/relationships/slideLayout" Target="../slideLayouts/slideLayout37.xml"/></Relationships>
</file>

<file path=ppt/slideMasters/_rels/slideMaster5.xml.rels><?xml version="1.0" encoding="UTF-8" standalone="yes"?>
<Relationships xmlns="http://schemas.openxmlformats.org/package/2006/relationships"><Relationship Id="rId9" Type="http://schemas.openxmlformats.org/officeDocument/2006/relationships/slideLayout" Target="../slideLayouts/slideLayout57.xml"/><Relationship Id="rId8" Type="http://schemas.openxmlformats.org/officeDocument/2006/relationships/slideLayout" Target="../slideLayouts/slideLayout56.xml"/><Relationship Id="rId7" Type="http://schemas.openxmlformats.org/officeDocument/2006/relationships/slideLayout" Target="../slideLayouts/slideLayout55.xml"/><Relationship Id="rId6" Type="http://schemas.openxmlformats.org/officeDocument/2006/relationships/slideLayout" Target="../slideLayouts/slideLayout54.xml"/><Relationship Id="rId5" Type="http://schemas.openxmlformats.org/officeDocument/2006/relationships/slideLayout" Target="../slideLayouts/slideLayout53.xml"/><Relationship Id="rId4" Type="http://schemas.openxmlformats.org/officeDocument/2006/relationships/slideLayout" Target="../slideLayouts/slideLayout52.xml"/><Relationship Id="rId3" Type="http://schemas.openxmlformats.org/officeDocument/2006/relationships/slideLayout" Target="../slideLayouts/slideLayout51.xml"/><Relationship Id="rId2" Type="http://schemas.openxmlformats.org/officeDocument/2006/relationships/slideLayout" Target="../slideLayouts/slideLayout50.xml"/><Relationship Id="rId15" Type="http://schemas.openxmlformats.org/officeDocument/2006/relationships/theme" Target="../theme/theme5.xml"/><Relationship Id="rId14" Type="http://schemas.openxmlformats.org/officeDocument/2006/relationships/image" Target="../media/image4.png"/><Relationship Id="rId13" Type="http://schemas.openxmlformats.org/officeDocument/2006/relationships/image" Target="../media/image3.png"/><Relationship Id="rId12" Type="http://schemas.openxmlformats.org/officeDocument/2006/relationships/slideLayout" Target="../slideLayouts/slideLayout60.xml"/><Relationship Id="rId11" Type="http://schemas.openxmlformats.org/officeDocument/2006/relationships/slideLayout" Target="../slideLayouts/slideLayout59.xml"/><Relationship Id="rId10" Type="http://schemas.openxmlformats.org/officeDocument/2006/relationships/slideLayout" Target="../slideLayouts/slideLayout58.xml"/><Relationship Id="rId1"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pic>
        <p:nvPicPr>
          <p:cNvPr id="1026" name="图片 1084" descr="slide bground"/>
          <p:cNvPicPr>
            <a:picLocks noChangeAspect="1"/>
          </p:cNvPicPr>
          <p:nvPr userDrawn="1"/>
        </p:nvPicPr>
        <p:blipFill>
          <a:blip r:embed="rId13"/>
          <a:stretch>
            <a:fillRect/>
          </a:stretch>
        </p:blipFill>
        <p:spPr>
          <a:xfrm>
            <a:off x="0" y="0"/>
            <a:ext cx="9140825" cy="6854825"/>
          </a:xfrm>
          <a:prstGeom prst="rect">
            <a:avLst/>
          </a:prstGeom>
          <a:noFill/>
          <a:ln w="9525">
            <a:noFill/>
          </a:ln>
        </p:spPr>
      </p:pic>
      <p:sp>
        <p:nvSpPr>
          <p:cNvPr id="1027" name="文本框 1071"/>
          <p:cNvSpPr txBox="1"/>
          <p:nvPr userDrawn="1"/>
        </p:nvSpPr>
        <p:spPr>
          <a:xfrm>
            <a:off x="896938" y="6654800"/>
            <a:ext cx="655637" cy="244475"/>
          </a:xfrm>
          <a:prstGeom prst="rect">
            <a:avLst/>
          </a:prstGeom>
          <a:noFill/>
          <a:ln w="9525">
            <a:noFill/>
          </a:ln>
        </p:spPr>
        <p:txBody>
          <a:bodyPr anchor="t" anchorCtr="0">
            <a:spAutoFit/>
          </a:bodyPr>
          <a:p>
            <a:pPr lvl="0" algn="ctr"/>
            <a:fld id="{9A0DB2DC-4C9A-4742-B13C-FB6460FD3503}" type="slidenum">
              <a:rPr lang="en-GB" altLang="zh-CN" sz="1000" dirty="0">
                <a:solidFill>
                  <a:srgbClr val="5B0091"/>
                </a:solidFill>
                <a:latin typeface="Arial" panose="020B0604020202020204" pitchFamily="34" charset="0"/>
              </a:rPr>
            </a:fld>
            <a:r>
              <a:rPr lang="en-GB" altLang="zh-CN" sz="1000">
                <a:solidFill>
                  <a:srgbClr val="5B0091"/>
                </a:solidFill>
                <a:latin typeface="Arial" panose="020B0604020202020204" pitchFamily="34" charset="0"/>
              </a:rPr>
              <a:t> of 24</a:t>
            </a:r>
            <a:endParaRPr lang="en-GB" altLang="zh-CN" sz="1000">
              <a:solidFill>
                <a:srgbClr val="5B0091"/>
              </a:solidFill>
              <a:latin typeface="Arial" panose="020B0604020202020204" pitchFamily="34" charset="0"/>
              <a:ea typeface="Arial" panose="020B0604020202020204" pitchFamily="34" charset="0"/>
            </a:endParaRPr>
          </a:p>
        </p:txBody>
      </p:sp>
      <p:sp>
        <p:nvSpPr>
          <p:cNvPr id="1028" name="文本框 1072"/>
          <p:cNvSpPr txBox="1"/>
          <p:nvPr userDrawn="1"/>
        </p:nvSpPr>
        <p:spPr>
          <a:xfrm>
            <a:off x="6445250" y="6654800"/>
            <a:ext cx="2133600" cy="244475"/>
          </a:xfrm>
          <a:prstGeom prst="rect">
            <a:avLst/>
          </a:prstGeom>
          <a:noFill/>
          <a:ln w="9525">
            <a:noFill/>
          </a:ln>
        </p:spPr>
        <p:txBody>
          <a:bodyPr anchor="t" anchorCtr="0">
            <a:spAutoFit/>
          </a:bodyPr>
          <a:p>
            <a:pPr lvl="0" algn="r" eaLnBrk="0" hangingPunct="0">
              <a:spcBef>
                <a:spcPct val="0"/>
              </a:spcBef>
            </a:pPr>
            <a:r>
              <a:rPr lang="en-GB" altLang="zh-CN" sz="1000">
                <a:solidFill>
                  <a:srgbClr val="5B0091"/>
                </a:solidFill>
                <a:latin typeface="Arial" panose="020B0604020202020204" pitchFamily="34" charset="0"/>
              </a:rPr>
              <a:t>© Boardworks Ltd 2008</a:t>
            </a:r>
            <a:endParaRPr lang="en-GB" altLang="zh-CN" sz="1000">
              <a:solidFill>
                <a:srgbClr val="5B0091"/>
              </a:solidFill>
              <a:latin typeface="Arial" panose="020B0604020202020204" pitchFamily="34" charset="0"/>
              <a:ea typeface="Arial" panose="020B0604020202020204" pitchFamily="34" charset="0"/>
            </a:endParaRPr>
          </a:p>
        </p:txBody>
      </p:sp>
      <p:pic>
        <p:nvPicPr>
          <p:cNvPr id="1029" name="图片 1073" descr="back_arrow_trans">
            <a:hlinkClick r:id="" action="ppaction://hlinkshowjump?jump=previousslide"/>
          </p:cNvPr>
          <p:cNvPicPr>
            <a:picLocks noChangeAspect="1"/>
          </p:cNvPicPr>
          <p:nvPr userDrawn="1"/>
        </p:nvPicPr>
        <p:blipFill>
          <a:blip r:embed="rId14"/>
          <a:stretch>
            <a:fillRect/>
          </a:stretch>
        </p:blipFill>
        <p:spPr>
          <a:xfrm>
            <a:off x="107950" y="6167438"/>
            <a:ext cx="630238" cy="574675"/>
          </a:xfrm>
          <a:prstGeom prst="rect">
            <a:avLst/>
          </a:prstGeom>
          <a:noFill/>
          <a:ln w="9525">
            <a:noFill/>
          </a:ln>
        </p:spPr>
      </p:pic>
      <p:sp>
        <p:nvSpPr>
          <p:cNvPr id="1030" name="标题 1076"/>
          <p:cNvSpPr>
            <a:spLocks noGrp="1"/>
          </p:cNvSpPr>
          <p:nvPr>
            <p:ph type="title"/>
          </p:nvPr>
        </p:nvSpPr>
        <p:spPr>
          <a:xfrm>
            <a:off x="222250" y="53975"/>
            <a:ext cx="7240588" cy="549275"/>
          </a:xfrm>
          <a:prstGeom prst="rect">
            <a:avLst/>
          </a:prstGeom>
          <a:noFill/>
          <a:ln w="9525">
            <a:noFill/>
          </a:ln>
        </p:spPr>
        <p:txBody>
          <a:bodyPr anchor="ctr" anchorCtr="0"/>
          <a:p>
            <a:pPr lvl="0"/>
            <a:r>
              <a:rPr lang="en-GB" altLang="zh-CN" dirty="0"/>
              <a:t>Click to edit Master title style</a:t>
            </a:r>
            <a:endParaRPr lang="en-GB" altLang="zh-CN" dirty="0"/>
          </a:p>
        </p:txBody>
      </p:sp>
      <p:pic>
        <p:nvPicPr>
          <p:cNvPr id="1031" name="图片 1083" descr="forward_arrow_grey">
            <a:hlinkClick r:id="" action="ppaction://hlinkshowjump?jump=nextslide"/>
          </p:cNvPr>
          <p:cNvPicPr>
            <a:picLocks noChangeAspect="1"/>
          </p:cNvPicPr>
          <p:nvPr userDrawn="1"/>
        </p:nvPicPr>
        <p:blipFill>
          <a:blip r:embed="rId15"/>
          <a:stretch>
            <a:fillRect/>
          </a:stretch>
        </p:blipFill>
        <p:spPr>
          <a:xfrm>
            <a:off x="8447088" y="6167438"/>
            <a:ext cx="630237" cy="574675"/>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lvl1pPr marL="0" lvl="0" indent="0" algn="l" defTabSz="914400" rtl="0" eaLnBrk="1" fontAlgn="base" latinLnBrk="0" hangingPunct="1">
        <a:lnSpc>
          <a:spcPct val="100000"/>
        </a:lnSpc>
        <a:spcBef>
          <a:spcPct val="0"/>
        </a:spcBef>
        <a:spcAft>
          <a:spcPct val="0"/>
        </a:spcAft>
        <a:buNone/>
        <a:defRPr sz="2800" b="1" i="0" u="none" kern="1200" baseline="0">
          <a:solidFill>
            <a:srgbClr val="10BC45"/>
          </a:solidFill>
          <a:latin typeface="+mj-lt"/>
          <a:ea typeface="+mj-ea"/>
          <a:cs typeface="+mj-cs"/>
        </a:defRPr>
      </a:lvl1pPr>
    </p:titleStyle>
    <p:bodyStyle>
      <a:lvl1pPr marL="342900" lvl="0" indent="-342900" algn="l" defTabSz="914400" rtl="0" eaLnBrk="1" fontAlgn="base" latinLnBrk="0" hangingPunct="1">
        <a:lnSpc>
          <a:spcPct val="100000"/>
        </a:lnSpc>
        <a:spcBef>
          <a:spcPct val="20000"/>
        </a:spcBef>
        <a:spcAft>
          <a:spcPct val="0"/>
        </a:spcAft>
        <a:buChar char="•"/>
        <a:defRPr sz="3200" b="0" i="0" u="none" kern="1200" baseline="0">
          <a:solidFill>
            <a:schemeClr val="tx1"/>
          </a:solidFill>
          <a:latin typeface="+mn-lt"/>
          <a:ea typeface="+mn-ea"/>
          <a:cs typeface="+mn-cs"/>
        </a:defRPr>
      </a:lvl1pPr>
      <a:lvl2pPr marL="742950" lvl="1" indent="-285750" algn="l" defTabSz="914400" rtl="0" eaLnBrk="1" fontAlgn="base" latinLnBrk="0" hangingPunct="1">
        <a:lnSpc>
          <a:spcPct val="100000"/>
        </a:lnSpc>
        <a:spcBef>
          <a:spcPct val="20000"/>
        </a:spcBef>
        <a:spcAft>
          <a:spcPct val="0"/>
        </a:spcAft>
        <a:buNone/>
        <a:defRPr sz="2800" b="0" i="0" u="none" kern="1200" baseline="0">
          <a:solidFill>
            <a:schemeClr val="tx1"/>
          </a:solidFill>
          <a:latin typeface="+mn-lt"/>
          <a:ea typeface="+mn-ea"/>
          <a:cs typeface="+mn-cs"/>
        </a:defRPr>
      </a:lvl2pPr>
      <a:lvl3pPr marL="1143000" lvl="2" indent="-22860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1pPr>
      <a:lvl2pPr marL="457200" lvl="1" indent="0" algn="l" defTabSz="914400" rtl="0" eaLnBrk="1" fontAlgn="base" latinLnBrk="0" hangingPunct="1">
        <a:lnSpc>
          <a:spcPct val="100000"/>
        </a:lnSpc>
        <a:spcBef>
          <a:spcPct val="50000"/>
        </a:spcBef>
        <a:spcAft>
          <a:spcPct val="0"/>
        </a:spcAft>
        <a:buNone/>
        <a:defRPr sz="2400" b="0" i="0" u="none" kern="1200" baseline="0">
          <a:solidFill>
            <a:srgbClr val="010066"/>
          </a:solidFill>
          <a:latin typeface="Arial" panose="020B0604020202020204" pitchFamily="34" charset="0"/>
          <a:ea typeface="+mn-ea"/>
          <a:cs typeface="+mn-cs"/>
        </a:defRPr>
      </a:lvl2pPr>
      <a:lvl3pPr marL="914400" lvl="2" indent="0" algn="l" defTabSz="914400" rtl="0" eaLnBrk="1" fontAlgn="base" latinLnBrk="0" hangingPunct="1">
        <a:lnSpc>
          <a:spcPct val="100000"/>
        </a:lnSpc>
        <a:spcBef>
          <a:spcPct val="50000"/>
        </a:spcBef>
        <a:spcAft>
          <a:spcPct val="0"/>
        </a:spcAft>
        <a:buNone/>
        <a:defRPr sz="2400" b="0" i="0" u="none" kern="1200" baseline="0">
          <a:solidFill>
            <a:srgbClr val="010066"/>
          </a:solidFill>
          <a:latin typeface="Arial" panose="020B0604020202020204" pitchFamily="34" charset="0"/>
          <a:ea typeface="+mn-ea"/>
          <a:cs typeface="+mn-cs"/>
        </a:defRPr>
      </a:lvl3pPr>
      <a:lvl4pPr marL="1371600" lvl="3" indent="0" algn="l" defTabSz="914400" rtl="0" eaLnBrk="1" fontAlgn="base" latinLnBrk="0" hangingPunct="1">
        <a:lnSpc>
          <a:spcPct val="100000"/>
        </a:lnSpc>
        <a:spcBef>
          <a:spcPct val="50000"/>
        </a:spcBef>
        <a:spcAft>
          <a:spcPct val="0"/>
        </a:spcAft>
        <a:buNone/>
        <a:defRPr sz="2400" b="0" i="0" u="none" kern="1200" baseline="0">
          <a:solidFill>
            <a:srgbClr val="010066"/>
          </a:solidFill>
          <a:latin typeface="Arial" panose="020B0604020202020204" pitchFamily="34" charset="0"/>
          <a:ea typeface="+mn-ea"/>
          <a:cs typeface="+mn-cs"/>
        </a:defRPr>
      </a:lvl4pPr>
      <a:lvl5pPr marL="1828800" lvl="4" indent="0" algn="l" defTabSz="914400" rtl="0" eaLnBrk="1" fontAlgn="base" latinLnBrk="0" hangingPunct="1">
        <a:lnSpc>
          <a:spcPct val="100000"/>
        </a:lnSpc>
        <a:spcBef>
          <a:spcPct val="50000"/>
        </a:spcBef>
        <a:spcAft>
          <a:spcPct val="0"/>
        </a:spcAft>
        <a:buNone/>
        <a:defRPr sz="2400" b="0" i="0" u="none" kern="1200" baseline="0">
          <a:solidFill>
            <a:srgbClr val="010066"/>
          </a:solidFill>
          <a:latin typeface="Arial" panose="020B0604020202020204" pitchFamily="34" charset="0"/>
          <a:ea typeface="+mn-ea"/>
          <a:cs typeface="+mn-cs"/>
        </a:defRPr>
      </a:lvl5pPr>
      <a:lvl6pPr marL="2286000" lvl="5" indent="0" algn="l" defTabSz="914400" rtl="0" eaLnBrk="1" fontAlgn="base" latinLnBrk="0" hangingPunct="1">
        <a:lnSpc>
          <a:spcPct val="100000"/>
        </a:lnSpc>
        <a:spcBef>
          <a:spcPct val="50000"/>
        </a:spcBef>
        <a:spcAft>
          <a:spcPct val="0"/>
        </a:spcAft>
        <a:buNone/>
        <a:defRPr sz="2400" b="0" i="0" u="none" kern="1200" baseline="0">
          <a:solidFill>
            <a:srgbClr val="010066"/>
          </a:solidFill>
          <a:latin typeface="Arial" panose="020B0604020202020204" pitchFamily="34" charset="0"/>
          <a:ea typeface="+mn-ea"/>
          <a:cs typeface="+mn-cs"/>
        </a:defRPr>
      </a:lvl6pPr>
      <a:lvl7pPr marL="2743200" lvl="6" indent="0" algn="l" defTabSz="914400" rtl="0" eaLnBrk="1" fontAlgn="base" latinLnBrk="0" hangingPunct="1">
        <a:lnSpc>
          <a:spcPct val="100000"/>
        </a:lnSpc>
        <a:spcBef>
          <a:spcPct val="50000"/>
        </a:spcBef>
        <a:spcAft>
          <a:spcPct val="0"/>
        </a:spcAft>
        <a:buNone/>
        <a:defRPr sz="2400" b="0" i="0" u="none" kern="1200" baseline="0">
          <a:solidFill>
            <a:srgbClr val="010066"/>
          </a:solidFill>
          <a:latin typeface="Arial" panose="020B0604020202020204" pitchFamily="34" charset="0"/>
          <a:ea typeface="+mn-ea"/>
          <a:cs typeface="+mn-cs"/>
        </a:defRPr>
      </a:lvl7pPr>
      <a:lvl8pPr marL="3200400" lvl="7" indent="0" algn="l" defTabSz="914400" rtl="0" eaLnBrk="1" fontAlgn="base" latinLnBrk="0" hangingPunct="1">
        <a:lnSpc>
          <a:spcPct val="100000"/>
        </a:lnSpc>
        <a:spcBef>
          <a:spcPct val="50000"/>
        </a:spcBef>
        <a:spcAft>
          <a:spcPct val="0"/>
        </a:spcAft>
        <a:buNone/>
        <a:defRPr sz="2400" b="0" i="0" u="none" kern="1200" baseline="0">
          <a:solidFill>
            <a:srgbClr val="010066"/>
          </a:solidFill>
          <a:latin typeface="Arial" panose="020B0604020202020204" pitchFamily="34" charset="0"/>
          <a:ea typeface="+mn-ea"/>
          <a:cs typeface="+mn-cs"/>
        </a:defRPr>
      </a:lvl8pPr>
      <a:lvl9pPr marL="3657600" lvl="8" indent="0" algn="l" defTabSz="914400" rtl="0" eaLnBrk="1" fontAlgn="base" latinLnBrk="0" hangingPunct="1">
        <a:lnSpc>
          <a:spcPct val="100000"/>
        </a:lnSpc>
        <a:spcBef>
          <a:spcPct val="50000"/>
        </a:spcBef>
        <a:spcAft>
          <a:spcPct val="0"/>
        </a:spcAft>
        <a:buNone/>
        <a:defRPr sz="2400" b="0" i="0" u="none" kern="1200" baseline="0">
          <a:solidFill>
            <a:srgbClr val="010066"/>
          </a:solidFill>
          <a:latin typeface="Arial" panose="020B0604020202020204" pitchFamily="34" charset="0"/>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p:pic>
        <p:nvPicPr>
          <p:cNvPr id="2050" name="图片 921613" descr="contents_slide_heart1"/>
          <p:cNvPicPr>
            <a:picLocks noChangeAspect="1"/>
          </p:cNvPicPr>
          <p:nvPr userDrawn="1"/>
        </p:nvPicPr>
        <p:blipFill>
          <a:blip r:embed="rId13"/>
          <a:stretch>
            <a:fillRect/>
          </a:stretch>
        </p:blipFill>
        <p:spPr>
          <a:xfrm>
            <a:off x="0" y="0"/>
            <a:ext cx="9140825" cy="6854825"/>
          </a:xfrm>
          <a:prstGeom prst="rect">
            <a:avLst/>
          </a:prstGeom>
          <a:noFill/>
          <a:ln w="9525">
            <a:noFill/>
          </a:ln>
        </p:spPr>
      </p:pic>
      <p:sp>
        <p:nvSpPr>
          <p:cNvPr id="2051" name="文本框 921606"/>
          <p:cNvSpPr txBox="1"/>
          <p:nvPr userDrawn="1"/>
        </p:nvSpPr>
        <p:spPr>
          <a:xfrm>
            <a:off x="896938" y="6654800"/>
            <a:ext cx="655637" cy="244475"/>
          </a:xfrm>
          <a:prstGeom prst="rect">
            <a:avLst/>
          </a:prstGeom>
          <a:noFill/>
          <a:ln w="9525">
            <a:noFill/>
          </a:ln>
        </p:spPr>
        <p:txBody>
          <a:bodyPr anchor="t" anchorCtr="0">
            <a:spAutoFit/>
          </a:bodyPr>
          <a:p>
            <a:pPr lvl="0" algn="ctr"/>
            <a:fld id="{9A0DB2DC-4C9A-4742-B13C-FB6460FD3503}" type="slidenum">
              <a:rPr lang="en-GB" altLang="zh-CN" sz="1000" dirty="0">
                <a:solidFill>
                  <a:srgbClr val="5B0091"/>
                </a:solidFill>
                <a:latin typeface="Arial" panose="020B0604020202020204" pitchFamily="34" charset="0"/>
              </a:rPr>
            </a:fld>
            <a:r>
              <a:rPr lang="en-GB" altLang="zh-CN" sz="1000">
                <a:solidFill>
                  <a:srgbClr val="5B0091"/>
                </a:solidFill>
                <a:latin typeface="Arial" panose="020B0604020202020204" pitchFamily="34" charset="0"/>
              </a:rPr>
              <a:t> of 24</a:t>
            </a:r>
            <a:endParaRPr lang="en-GB" altLang="zh-CN" sz="1000">
              <a:solidFill>
                <a:srgbClr val="5B0091"/>
              </a:solidFill>
              <a:latin typeface="Arial" panose="020B0604020202020204" pitchFamily="34" charset="0"/>
              <a:ea typeface="Arial" panose="020B0604020202020204" pitchFamily="34" charset="0"/>
            </a:endParaRPr>
          </a:p>
        </p:txBody>
      </p:sp>
      <p:sp>
        <p:nvSpPr>
          <p:cNvPr id="2052" name="文本框 921607"/>
          <p:cNvSpPr txBox="1"/>
          <p:nvPr userDrawn="1"/>
        </p:nvSpPr>
        <p:spPr>
          <a:xfrm>
            <a:off x="6445250" y="6654800"/>
            <a:ext cx="2133600" cy="244475"/>
          </a:xfrm>
          <a:prstGeom prst="rect">
            <a:avLst/>
          </a:prstGeom>
          <a:noFill/>
          <a:ln w="9525">
            <a:noFill/>
          </a:ln>
        </p:spPr>
        <p:txBody>
          <a:bodyPr anchor="t" anchorCtr="0">
            <a:spAutoFit/>
          </a:bodyPr>
          <a:p>
            <a:pPr lvl="0" algn="r" eaLnBrk="0" hangingPunct="0">
              <a:spcBef>
                <a:spcPct val="0"/>
              </a:spcBef>
            </a:pPr>
            <a:r>
              <a:rPr lang="en-GB" altLang="zh-CN" sz="1000">
                <a:solidFill>
                  <a:srgbClr val="5B0091"/>
                </a:solidFill>
                <a:latin typeface="Arial" panose="020B0604020202020204" pitchFamily="34" charset="0"/>
              </a:rPr>
              <a:t>© Boardworks Ltd 2008</a:t>
            </a:r>
            <a:endParaRPr lang="en-GB" altLang="zh-CN" sz="1000">
              <a:solidFill>
                <a:srgbClr val="5B0091"/>
              </a:solidFill>
              <a:latin typeface="Arial" panose="020B0604020202020204" pitchFamily="34" charset="0"/>
              <a:ea typeface="Arial" panose="020B0604020202020204" pitchFamily="34" charset="0"/>
            </a:endParaRPr>
          </a:p>
        </p:txBody>
      </p:sp>
      <p:pic>
        <p:nvPicPr>
          <p:cNvPr id="2053" name="图片 921608" descr="forward_arrow_colour">
            <a:hlinkClick r:id="" action="ppaction://hlinkshowjump?jump=nextslide"/>
          </p:cNvPr>
          <p:cNvPicPr>
            <a:picLocks noChangeAspect="1"/>
          </p:cNvPicPr>
          <p:nvPr userDrawn="1"/>
        </p:nvPicPr>
        <p:blipFill>
          <a:blip r:embed="rId14"/>
          <a:stretch>
            <a:fillRect/>
          </a:stretch>
        </p:blipFill>
        <p:spPr>
          <a:xfrm>
            <a:off x="8447088" y="6167438"/>
            <a:ext cx="630237" cy="574675"/>
          </a:xfrm>
          <a:prstGeom prst="rect">
            <a:avLst/>
          </a:prstGeom>
          <a:noFill/>
          <a:ln w="9525">
            <a:noFill/>
          </a:ln>
        </p:spPr>
      </p:pic>
      <p:pic>
        <p:nvPicPr>
          <p:cNvPr id="2054" name="图片 921609" descr="back_arrow_trans">
            <a:hlinkClick r:id="" action="ppaction://hlinkshowjump?jump=previousslide"/>
          </p:cNvPr>
          <p:cNvPicPr>
            <a:picLocks noChangeAspect="1"/>
          </p:cNvPicPr>
          <p:nvPr userDrawn="1"/>
        </p:nvPicPr>
        <p:blipFill>
          <a:blip r:embed="rId15"/>
          <a:stretch>
            <a:fillRect/>
          </a:stretch>
        </p:blipFill>
        <p:spPr>
          <a:xfrm>
            <a:off x="107950" y="6167438"/>
            <a:ext cx="630238" cy="574675"/>
          </a:xfrm>
          <a:prstGeom prst="rect">
            <a:avLst/>
          </a:prstGeom>
          <a:noFill/>
          <a:ln w="9525">
            <a:noFill/>
          </a:ln>
        </p:spPr>
      </p:pic>
      <p:sp>
        <p:nvSpPr>
          <p:cNvPr id="2055" name="矩形 921614">
            <a:hlinkClick r:id="rId16" action="ppaction://hlinksldjump"/>
          </p:cNvPr>
          <p:cNvSpPr/>
          <p:nvPr userDrawn="1"/>
        </p:nvSpPr>
        <p:spPr>
          <a:xfrm>
            <a:off x="2830513" y="3990975"/>
            <a:ext cx="3454400" cy="479425"/>
          </a:xfrm>
          <a:prstGeom prst="rect">
            <a:avLst/>
          </a:prstGeom>
          <a:noFill/>
          <a:ln w="9525">
            <a:noFill/>
          </a:ln>
        </p:spPr>
        <p:txBody>
          <a:bodyPr anchor="t" anchorCtr="0"/>
          <a:p>
            <a:pPr lvl="0"/>
            <a:endParaRPr lang="zh-CN" altLang="en-US">
              <a:latin typeface="Arial" panose="020B0604020202020204" pitchFamily="34" charset="0"/>
            </a:endParaRPr>
          </a:p>
        </p:txBody>
      </p:sp>
      <p:sp>
        <p:nvSpPr>
          <p:cNvPr id="2056" name="矩形 921615">
            <a:hlinkClick r:id="rId17" action="ppaction://hlinksldjump"/>
          </p:cNvPr>
          <p:cNvSpPr/>
          <p:nvPr userDrawn="1"/>
        </p:nvSpPr>
        <p:spPr>
          <a:xfrm>
            <a:off x="2714625" y="5689600"/>
            <a:ext cx="3686175" cy="465138"/>
          </a:xfrm>
          <a:prstGeom prst="rect">
            <a:avLst/>
          </a:prstGeom>
          <a:noFill/>
          <a:ln w="9525">
            <a:noFill/>
          </a:ln>
        </p:spPr>
        <p:txBody>
          <a:bodyPr anchor="t" anchorCtr="0"/>
          <a:p>
            <a:pPr lvl="0"/>
            <a:endParaRPr lang="zh-CN" altLang="en-US">
              <a:latin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hf sldNum="0" hdr="0" ftr="0" dt="0"/>
  <p:txStyles>
    <p:titleStyle>
      <a:lvl1pPr marL="0" lvl="0" indent="0" algn="ctr" defTabSz="914400" rtl="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p:titleStyle>
    <p:bodyStyle>
      <a:lvl1pPr marL="342900" lvl="0" indent="-342900" algn="l" defTabSz="914400" rtl="0" eaLnBrk="1" fontAlgn="base" latinLnBrk="0" hangingPunct="1">
        <a:lnSpc>
          <a:spcPct val="100000"/>
        </a:lnSpc>
        <a:spcBef>
          <a:spcPct val="20000"/>
        </a:spcBef>
        <a:spcAft>
          <a:spcPct val="0"/>
        </a:spcAft>
        <a:buChar char="•"/>
        <a:defRPr sz="3200" b="0" i="0" u="none" kern="1200" baseline="0">
          <a:solidFill>
            <a:schemeClr val="tx1"/>
          </a:solidFill>
          <a:latin typeface="+mn-lt"/>
          <a:ea typeface="+mn-ea"/>
          <a:cs typeface="+mn-cs"/>
        </a:defRPr>
      </a:lvl1pPr>
      <a:lvl2pPr marL="742950" lvl="1" indent="-285750" algn="l" defTabSz="914400" rtl="0" eaLnBrk="1" fontAlgn="base" latinLnBrk="0" hangingPunct="1">
        <a:lnSpc>
          <a:spcPct val="100000"/>
        </a:lnSpc>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1pPr>
      <a:lvl2pPr marL="457200" lvl="1" indent="0" algn="l" defTabSz="914400" rtl="0" eaLnBrk="1" fontAlgn="base" latinLnBrk="0" hangingPunct="1">
        <a:lnSpc>
          <a:spcPct val="100000"/>
        </a:lnSpc>
        <a:spcBef>
          <a:spcPct val="50000"/>
        </a:spcBef>
        <a:spcAft>
          <a:spcPct val="0"/>
        </a:spcAft>
        <a:buNone/>
        <a:defRPr sz="2400" b="0" i="0" u="none" kern="1200" baseline="0">
          <a:solidFill>
            <a:srgbClr val="010066"/>
          </a:solidFill>
          <a:latin typeface="Arial" panose="020B0604020202020204" pitchFamily="34" charset="0"/>
          <a:ea typeface="+mn-ea"/>
          <a:cs typeface="+mn-cs"/>
        </a:defRPr>
      </a:lvl2pPr>
      <a:lvl3pPr marL="914400" lvl="2" indent="0" algn="l" defTabSz="914400" rtl="0" eaLnBrk="1" fontAlgn="base" latinLnBrk="0" hangingPunct="1">
        <a:lnSpc>
          <a:spcPct val="100000"/>
        </a:lnSpc>
        <a:spcBef>
          <a:spcPct val="50000"/>
        </a:spcBef>
        <a:spcAft>
          <a:spcPct val="0"/>
        </a:spcAft>
        <a:buNone/>
        <a:defRPr sz="2400" b="0" i="0" u="none" kern="1200" baseline="0">
          <a:solidFill>
            <a:srgbClr val="010066"/>
          </a:solidFill>
          <a:latin typeface="Arial" panose="020B0604020202020204" pitchFamily="34" charset="0"/>
          <a:ea typeface="+mn-ea"/>
          <a:cs typeface="+mn-cs"/>
        </a:defRPr>
      </a:lvl3pPr>
      <a:lvl4pPr marL="1371600" lvl="3" indent="0" algn="l" defTabSz="914400" rtl="0" eaLnBrk="1" fontAlgn="base" latinLnBrk="0" hangingPunct="1">
        <a:lnSpc>
          <a:spcPct val="100000"/>
        </a:lnSpc>
        <a:spcBef>
          <a:spcPct val="50000"/>
        </a:spcBef>
        <a:spcAft>
          <a:spcPct val="0"/>
        </a:spcAft>
        <a:buNone/>
        <a:defRPr sz="2400" b="0" i="0" u="none" kern="1200" baseline="0">
          <a:solidFill>
            <a:srgbClr val="010066"/>
          </a:solidFill>
          <a:latin typeface="Arial" panose="020B0604020202020204" pitchFamily="34" charset="0"/>
          <a:ea typeface="+mn-ea"/>
          <a:cs typeface="+mn-cs"/>
        </a:defRPr>
      </a:lvl4pPr>
      <a:lvl5pPr marL="1828800" lvl="4" indent="0" algn="l" defTabSz="914400" rtl="0" eaLnBrk="1" fontAlgn="base" latinLnBrk="0" hangingPunct="1">
        <a:lnSpc>
          <a:spcPct val="100000"/>
        </a:lnSpc>
        <a:spcBef>
          <a:spcPct val="50000"/>
        </a:spcBef>
        <a:spcAft>
          <a:spcPct val="0"/>
        </a:spcAft>
        <a:buNone/>
        <a:defRPr sz="2400" b="0" i="0" u="none" kern="1200" baseline="0">
          <a:solidFill>
            <a:srgbClr val="010066"/>
          </a:solidFill>
          <a:latin typeface="Arial" panose="020B0604020202020204" pitchFamily="34" charset="0"/>
          <a:ea typeface="+mn-ea"/>
          <a:cs typeface="+mn-cs"/>
        </a:defRPr>
      </a:lvl5pPr>
      <a:lvl6pPr marL="2286000" lvl="5" indent="0" algn="l" defTabSz="914400" rtl="0" eaLnBrk="1" fontAlgn="base" latinLnBrk="0" hangingPunct="1">
        <a:lnSpc>
          <a:spcPct val="100000"/>
        </a:lnSpc>
        <a:spcBef>
          <a:spcPct val="50000"/>
        </a:spcBef>
        <a:spcAft>
          <a:spcPct val="0"/>
        </a:spcAft>
        <a:buNone/>
        <a:defRPr sz="2400" b="0" i="0" u="none" kern="1200" baseline="0">
          <a:solidFill>
            <a:srgbClr val="010066"/>
          </a:solidFill>
          <a:latin typeface="Arial" panose="020B0604020202020204" pitchFamily="34" charset="0"/>
          <a:ea typeface="+mn-ea"/>
          <a:cs typeface="+mn-cs"/>
        </a:defRPr>
      </a:lvl6pPr>
      <a:lvl7pPr marL="2743200" lvl="6" indent="0" algn="l" defTabSz="914400" rtl="0" eaLnBrk="1" fontAlgn="base" latinLnBrk="0" hangingPunct="1">
        <a:lnSpc>
          <a:spcPct val="100000"/>
        </a:lnSpc>
        <a:spcBef>
          <a:spcPct val="50000"/>
        </a:spcBef>
        <a:spcAft>
          <a:spcPct val="0"/>
        </a:spcAft>
        <a:buNone/>
        <a:defRPr sz="2400" b="0" i="0" u="none" kern="1200" baseline="0">
          <a:solidFill>
            <a:srgbClr val="010066"/>
          </a:solidFill>
          <a:latin typeface="Arial" panose="020B0604020202020204" pitchFamily="34" charset="0"/>
          <a:ea typeface="+mn-ea"/>
          <a:cs typeface="+mn-cs"/>
        </a:defRPr>
      </a:lvl7pPr>
      <a:lvl8pPr marL="3200400" lvl="7" indent="0" algn="l" defTabSz="914400" rtl="0" eaLnBrk="1" fontAlgn="base" latinLnBrk="0" hangingPunct="1">
        <a:lnSpc>
          <a:spcPct val="100000"/>
        </a:lnSpc>
        <a:spcBef>
          <a:spcPct val="50000"/>
        </a:spcBef>
        <a:spcAft>
          <a:spcPct val="0"/>
        </a:spcAft>
        <a:buNone/>
        <a:defRPr sz="2400" b="0" i="0" u="none" kern="1200" baseline="0">
          <a:solidFill>
            <a:srgbClr val="010066"/>
          </a:solidFill>
          <a:latin typeface="Arial" panose="020B0604020202020204" pitchFamily="34" charset="0"/>
          <a:ea typeface="+mn-ea"/>
          <a:cs typeface="+mn-cs"/>
        </a:defRPr>
      </a:lvl8pPr>
      <a:lvl9pPr marL="3657600" lvl="8" indent="0" algn="l" defTabSz="914400" rtl="0" eaLnBrk="1" fontAlgn="base" latinLnBrk="0" hangingPunct="1">
        <a:lnSpc>
          <a:spcPct val="100000"/>
        </a:lnSpc>
        <a:spcBef>
          <a:spcPct val="50000"/>
        </a:spcBef>
        <a:spcAft>
          <a:spcPct val="0"/>
        </a:spcAft>
        <a:buNone/>
        <a:defRPr sz="2400" b="0" i="0" u="none" kern="1200" baseline="0">
          <a:solidFill>
            <a:srgbClr val="010066"/>
          </a:solidFill>
          <a:latin typeface="Arial" panose="020B0604020202020204" pitchFamily="34" charset="0"/>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p:pic>
        <p:nvPicPr>
          <p:cNvPr id="3074" name="图片 922629" descr="contents_slide_heart2"/>
          <p:cNvPicPr>
            <a:picLocks noChangeAspect="1"/>
          </p:cNvPicPr>
          <p:nvPr userDrawn="1"/>
        </p:nvPicPr>
        <p:blipFill>
          <a:blip r:embed="rId13"/>
          <a:stretch>
            <a:fillRect/>
          </a:stretch>
        </p:blipFill>
        <p:spPr>
          <a:xfrm>
            <a:off x="0" y="0"/>
            <a:ext cx="9140825" cy="6854825"/>
          </a:xfrm>
          <a:prstGeom prst="rect">
            <a:avLst/>
          </a:prstGeom>
          <a:noFill/>
          <a:ln w="9525">
            <a:noFill/>
          </a:ln>
        </p:spPr>
      </p:pic>
      <p:sp>
        <p:nvSpPr>
          <p:cNvPr id="3075" name="文本框 922625"/>
          <p:cNvSpPr txBox="1"/>
          <p:nvPr userDrawn="1"/>
        </p:nvSpPr>
        <p:spPr>
          <a:xfrm>
            <a:off x="896938" y="6654800"/>
            <a:ext cx="655637" cy="244475"/>
          </a:xfrm>
          <a:prstGeom prst="rect">
            <a:avLst/>
          </a:prstGeom>
          <a:noFill/>
          <a:ln w="9525">
            <a:noFill/>
          </a:ln>
        </p:spPr>
        <p:txBody>
          <a:bodyPr anchor="t" anchorCtr="0">
            <a:spAutoFit/>
          </a:bodyPr>
          <a:p>
            <a:pPr lvl="0" algn="ctr"/>
            <a:fld id="{9A0DB2DC-4C9A-4742-B13C-FB6460FD3503}" type="slidenum">
              <a:rPr lang="en-GB" altLang="zh-CN" sz="1000" dirty="0">
                <a:solidFill>
                  <a:srgbClr val="5B0091"/>
                </a:solidFill>
                <a:latin typeface="Arial" panose="020B0604020202020204" pitchFamily="34" charset="0"/>
              </a:rPr>
            </a:fld>
            <a:r>
              <a:rPr lang="en-GB" altLang="zh-CN" sz="1000">
                <a:solidFill>
                  <a:srgbClr val="5B0091"/>
                </a:solidFill>
                <a:latin typeface="Arial" panose="020B0604020202020204" pitchFamily="34" charset="0"/>
              </a:rPr>
              <a:t> of 24</a:t>
            </a:r>
            <a:endParaRPr lang="en-GB" altLang="zh-CN" sz="1000">
              <a:solidFill>
                <a:srgbClr val="5B0091"/>
              </a:solidFill>
              <a:latin typeface="Arial" panose="020B0604020202020204" pitchFamily="34" charset="0"/>
              <a:ea typeface="Arial" panose="020B0604020202020204" pitchFamily="34" charset="0"/>
            </a:endParaRPr>
          </a:p>
        </p:txBody>
      </p:sp>
      <p:sp>
        <p:nvSpPr>
          <p:cNvPr id="3076" name="文本框 922626"/>
          <p:cNvSpPr txBox="1"/>
          <p:nvPr userDrawn="1"/>
        </p:nvSpPr>
        <p:spPr>
          <a:xfrm>
            <a:off x="6445250" y="6654800"/>
            <a:ext cx="2133600" cy="244475"/>
          </a:xfrm>
          <a:prstGeom prst="rect">
            <a:avLst/>
          </a:prstGeom>
          <a:noFill/>
          <a:ln w="9525">
            <a:noFill/>
          </a:ln>
        </p:spPr>
        <p:txBody>
          <a:bodyPr anchor="t" anchorCtr="0">
            <a:spAutoFit/>
          </a:bodyPr>
          <a:p>
            <a:pPr lvl="0" algn="r" eaLnBrk="0" hangingPunct="0">
              <a:spcBef>
                <a:spcPct val="0"/>
              </a:spcBef>
            </a:pPr>
            <a:r>
              <a:rPr lang="en-GB" altLang="zh-CN" sz="1000">
                <a:solidFill>
                  <a:srgbClr val="5B0091"/>
                </a:solidFill>
                <a:latin typeface="Arial" panose="020B0604020202020204" pitchFamily="34" charset="0"/>
              </a:rPr>
              <a:t>© Boardworks Ltd 2008</a:t>
            </a:r>
            <a:endParaRPr lang="en-GB" altLang="zh-CN" sz="1000">
              <a:solidFill>
                <a:srgbClr val="5B0091"/>
              </a:solidFill>
              <a:latin typeface="Arial" panose="020B0604020202020204" pitchFamily="34" charset="0"/>
              <a:ea typeface="Arial" panose="020B0604020202020204" pitchFamily="34" charset="0"/>
            </a:endParaRPr>
          </a:p>
        </p:txBody>
      </p:sp>
      <p:pic>
        <p:nvPicPr>
          <p:cNvPr id="3077" name="图片 922627" descr="forward_arrow_colour">
            <a:hlinkClick r:id="" action="ppaction://hlinkshowjump?jump=nextslide"/>
          </p:cNvPr>
          <p:cNvPicPr>
            <a:picLocks noChangeAspect="1"/>
          </p:cNvPicPr>
          <p:nvPr userDrawn="1"/>
        </p:nvPicPr>
        <p:blipFill>
          <a:blip r:embed="rId14"/>
          <a:stretch>
            <a:fillRect/>
          </a:stretch>
        </p:blipFill>
        <p:spPr>
          <a:xfrm>
            <a:off x="8447088" y="6167438"/>
            <a:ext cx="630237" cy="574675"/>
          </a:xfrm>
          <a:prstGeom prst="rect">
            <a:avLst/>
          </a:prstGeom>
          <a:noFill/>
          <a:ln w="9525">
            <a:noFill/>
          </a:ln>
        </p:spPr>
      </p:pic>
      <p:pic>
        <p:nvPicPr>
          <p:cNvPr id="3078" name="图片 922628" descr="back_arrow_trans">
            <a:hlinkClick r:id="" action="ppaction://hlinkshowjump?jump=previousslide"/>
          </p:cNvPr>
          <p:cNvPicPr>
            <a:picLocks noChangeAspect="1"/>
          </p:cNvPicPr>
          <p:nvPr userDrawn="1"/>
        </p:nvPicPr>
        <p:blipFill>
          <a:blip r:embed="rId15"/>
          <a:stretch>
            <a:fillRect/>
          </a:stretch>
        </p:blipFill>
        <p:spPr>
          <a:xfrm>
            <a:off x="107950" y="6167438"/>
            <a:ext cx="630238" cy="574675"/>
          </a:xfrm>
          <a:prstGeom prst="rect">
            <a:avLst/>
          </a:prstGeom>
          <a:noFill/>
          <a:ln w="9525">
            <a:noFill/>
          </a:ln>
        </p:spPr>
      </p:pic>
      <p:sp>
        <p:nvSpPr>
          <p:cNvPr id="3079" name="矩形 922630">
            <a:hlinkClick r:id="rId16" action="ppaction://hlinksldjump"/>
          </p:cNvPr>
          <p:cNvSpPr/>
          <p:nvPr userDrawn="1"/>
        </p:nvSpPr>
        <p:spPr>
          <a:xfrm>
            <a:off x="2525713" y="2308225"/>
            <a:ext cx="4078287" cy="463550"/>
          </a:xfrm>
          <a:prstGeom prst="rect">
            <a:avLst/>
          </a:prstGeom>
          <a:noFill/>
          <a:ln w="9525">
            <a:noFill/>
          </a:ln>
        </p:spPr>
        <p:txBody>
          <a:bodyPr anchor="t" anchorCtr="0"/>
          <a:p>
            <a:pPr lvl="0"/>
            <a:endParaRPr lang="zh-CN" altLang="en-US">
              <a:latin typeface="Arial" panose="020B0604020202020204" pitchFamily="34" charset="0"/>
            </a:endParaRPr>
          </a:p>
        </p:txBody>
      </p:sp>
      <p:sp>
        <p:nvSpPr>
          <p:cNvPr id="3080" name="矩形 922631">
            <a:hlinkClick r:id="rId17" action="ppaction://hlinksldjump"/>
          </p:cNvPr>
          <p:cNvSpPr/>
          <p:nvPr userDrawn="1"/>
        </p:nvSpPr>
        <p:spPr>
          <a:xfrm>
            <a:off x="2700338" y="5675313"/>
            <a:ext cx="3700462" cy="493712"/>
          </a:xfrm>
          <a:prstGeom prst="rect">
            <a:avLst/>
          </a:prstGeom>
          <a:noFill/>
          <a:ln w="9525">
            <a:noFill/>
          </a:ln>
        </p:spPr>
        <p:txBody>
          <a:bodyPr anchor="t" anchorCtr="0"/>
          <a:p>
            <a:pPr lvl="0"/>
            <a:endParaRPr lang="zh-CN" altLang="en-US">
              <a:latin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hf sldNum="0" hdr="0" ftr="0" dt="0"/>
  <p:txStyles>
    <p:titleStyle>
      <a:lvl1pPr marL="0" lvl="0" indent="0" algn="ctr" defTabSz="914400" rtl="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p:titleStyle>
    <p:bodyStyle>
      <a:lvl1pPr marL="342900" lvl="0" indent="-342900" algn="l" defTabSz="914400" rtl="0" eaLnBrk="1" fontAlgn="base" latinLnBrk="0" hangingPunct="1">
        <a:lnSpc>
          <a:spcPct val="100000"/>
        </a:lnSpc>
        <a:spcBef>
          <a:spcPct val="20000"/>
        </a:spcBef>
        <a:spcAft>
          <a:spcPct val="0"/>
        </a:spcAft>
        <a:buChar char="•"/>
        <a:defRPr sz="3200" b="0" i="0" u="none" kern="1200" baseline="0">
          <a:solidFill>
            <a:schemeClr val="tx1"/>
          </a:solidFill>
          <a:latin typeface="+mn-lt"/>
          <a:ea typeface="+mn-ea"/>
          <a:cs typeface="+mn-cs"/>
        </a:defRPr>
      </a:lvl1pPr>
      <a:lvl2pPr marL="742950" lvl="1" indent="-285750" algn="l" defTabSz="914400" rtl="0" eaLnBrk="1" fontAlgn="base" latinLnBrk="0" hangingPunct="1">
        <a:lnSpc>
          <a:spcPct val="100000"/>
        </a:lnSpc>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1pPr>
      <a:lvl2pPr marL="457200" lvl="1" indent="0" algn="l" defTabSz="914400" rtl="0" eaLnBrk="1" fontAlgn="base" latinLnBrk="0" hangingPunct="1">
        <a:lnSpc>
          <a:spcPct val="100000"/>
        </a:lnSpc>
        <a:spcBef>
          <a:spcPct val="50000"/>
        </a:spcBef>
        <a:spcAft>
          <a:spcPct val="0"/>
        </a:spcAft>
        <a:buNone/>
        <a:defRPr sz="2400" b="0" i="0" u="none" kern="1200" baseline="0">
          <a:solidFill>
            <a:srgbClr val="010066"/>
          </a:solidFill>
          <a:latin typeface="Arial" panose="020B0604020202020204" pitchFamily="34" charset="0"/>
          <a:ea typeface="+mn-ea"/>
          <a:cs typeface="+mn-cs"/>
        </a:defRPr>
      </a:lvl2pPr>
      <a:lvl3pPr marL="914400" lvl="2" indent="0" algn="l" defTabSz="914400" rtl="0" eaLnBrk="1" fontAlgn="base" latinLnBrk="0" hangingPunct="1">
        <a:lnSpc>
          <a:spcPct val="100000"/>
        </a:lnSpc>
        <a:spcBef>
          <a:spcPct val="50000"/>
        </a:spcBef>
        <a:spcAft>
          <a:spcPct val="0"/>
        </a:spcAft>
        <a:buNone/>
        <a:defRPr sz="2400" b="0" i="0" u="none" kern="1200" baseline="0">
          <a:solidFill>
            <a:srgbClr val="010066"/>
          </a:solidFill>
          <a:latin typeface="Arial" panose="020B0604020202020204" pitchFamily="34" charset="0"/>
          <a:ea typeface="+mn-ea"/>
          <a:cs typeface="+mn-cs"/>
        </a:defRPr>
      </a:lvl3pPr>
      <a:lvl4pPr marL="1371600" lvl="3" indent="0" algn="l" defTabSz="914400" rtl="0" eaLnBrk="1" fontAlgn="base" latinLnBrk="0" hangingPunct="1">
        <a:lnSpc>
          <a:spcPct val="100000"/>
        </a:lnSpc>
        <a:spcBef>
          <a:spcPct val="50000"/>
        </a:spcBef>
        <a:spcAft>
          <a:spcPct val="0"/>
        </a:spcAft>
        <a:buNone/>
        <a:defRPr sz="2400" b="0" i="0" u="none" kern="1200" baseline="0">
          <a:solidFill>
            <a:srgbClr val="010066"/>
          </a:solidFill>
          <a:latin typeface="Arial" panose="020B0604020202020204" pitchFamily="34" charset="0"/>
          <a:ea typeface="+mn-ea"/>
          <a:cs typeface="+mn-cs"/>
        </a:defRPr>
      </a:lvl4pPr>
      <a:lvl5pPr marL="1828800" lvl="4" indent="0" algn="l" defTabSz="914400" rtl="0" eaLnBrk="1" fontAlgn="base" latinLnBrk="0" hangingPunct="1">
        <a:lnSpc>
          <a:spcPct val="100000"/>
        </a:lnSpc>
        <a:spcBef>
          <a:spcPct val="50000"/>
        </a:spcBef>
        <a:spcAft>
          <a:spcPct val="0"/>
        </a:spcAft>
        <a:buNone/>
        <a:defRPr sz="2400" b="0" i="0" u="none" kern="1200" baseline="0">
          <a:solidFill>
            <a:srgbClr val="010066"/>
          </a:solidFill>
          <a:latin typeface="Arial" panose="020B0604020202020204" pitchFamily="34" charset="0"/>
          <a:ea typeface="+mn-ea"/>
          <a:cs typeface="+mn-cs"/>
        </a:defRPr>
      </a:lvl5pPr>
      <a:lvl6pPr marL="2286000" lvl="5" indent="0" algn="l" defTabSz="914400" rtl="0" eaLnBrk="1" fontAlgn="base" latinLnBrk="0" hangingPunct="1">
        <a:lnSpc>
          <a:spcPct val="100000"/>
        </a:lnSpc>
        <a:spcBef>
          <a:spcPct val="50000"/>
        </a:spcBef>
        <a:spcAft>
          <a:spcPct val="0"/>
        </a:spcAft>
        <a:buNone/>
        <a:defRPr sz="2400" b="0" i="0" u="none" kern="1200" baseline="0">
          <a:solidFill>
            <a:srgbClr val="010066"/>
          </a:solidFill>
          <a:latin typeface="Arial" panose="020B0604020202020204" pitchFamily="34" charset="0"/>
          <a:ea typeface="+mn-ea"/>
          <a:cs typeface="+mn-cs"/>
        </a:defRPr>
      </a:lvl6pPr>
      <a:lvl7pPr marL="2743200" lvl="6" indent="0" algn="l" defTabSz="914400" rtl="0" eaLnBrk="1" fontAlgn="base" latinLnBrk="0" hangingPunct="1">
        <a:lnSpc>
          <a:spcPct val="100000"/>
        </a:lnSpc>
        <a:spcBef>
          <a:spcPct val="50000"/>
        </a:spcBef>
        <a:spcAft>
          <a:spcPct val="0"/>
        </a:spcAft>
        <a:buNone/>
        <a:defRPr sz="2400" b="0" i="0" u="none" kern="1200" baseline="0">
          <a:solidFill>
            <a:srgbClr val="010066"/>
          </a:solidFill>
          <a:latin typeface="Arial" panose="020B0604020202020204" pitchFamily="34" charset="0"/>
          <a:ea typeface="+mn-ea"/>
          <a:cs typeface="+mn-cs"/>
        </a:defRPr>
      </a:lvl7pPr>
      <a:lvl8pPr marL="3200400" lvl="7" indent="0" algn="l" defTabSz="914400" rtl="0" eaLnBrk="1" fontAlgn="base" latinLnBrk="0" hangingPunct="1">
        <a:lnSpc>
          <a:spcPct val="100000"/>
        </a:lnSpc>
        <a:spcBef>
          <a:spcPct val="50000"/>
        </a:spcBef>
        <a:spcAft>
          <a:spcPct val="0"/>
        </a:spcAft>
        <a:buNone/>
        <a:defRPr sz="2400" b="0" i="0" u="none" kern="1200" baseline="0">
          <a:solidFill>
            <a:srgbClr val="010066"/>
          </a:solidFill>
          <a:latin typeface="Arial" panose="020B0604020202020204" pitchFamily="34" charset="0"/>
          <a:ea typeface="+mn-ea"/>
          <a:cs typeface="+mn-cs"/>
        </a:defRPr>
      </a:lvl8pPr>
      <a:lvl9pPr marL="3657600" lvl="8" indent="0" algn="l" defTabSz="914400" rtl="0" eaLnBrk="1" fontAlgn="base" latinLnBrk="0" hangingPunct="1">
        <a:lnSpc>
          <a:spcPct val="100000"/>
        </a:lnSpc>
        <a:spcBef>
          <a:spcPct val="50000"/>
        </a:spcBef>
        <a:spcAft>
          <a:spcPct val="0"/>
        </a:spcAft>
        <a:buNone/>
        <a:defRPr sz="2400" b="0" i="0" u="none" kern="1200" baseline="0">
          <a:solidFill>
            <a:srgbClr val="010066"/>
          </a:solidFill>
          <a:latin typeface="Arial" panose="020B0604020202020204" pitchFamily="34" charset="0"/>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p:pic>
        <p:nvPicPr>
          <p:cNvPr id="4098" name="图片 923653" descr="contents_slide_heart3"/>
          <p:cNvPicPr>
            <a:picLocks noChangeAspect="1"/>
          </p:cNvPicPr>
          <p:nvPr userDrawn="1"/>
        </p:nvPicPr>
        <p:blipFill>
          <a:blip r:embed="rId13"/>
          <a:stretch>
            <a:fillRect/>
          </a:stretch>
        </p:blipFill>
        <p:spPr>
          <a:xfrm>
            <a:off x="0" y="0"/>
            <a:ext cx="9140825" cy="6854825"/>
          </a:xfrm>
          <a:prstGeom prst="rect">
            <a:avLst/>
          </a:prstGeom>
          <a:noFill/>
          <a:ln w="9525">
            <a:noFill/>
          </a:ln>
        </p:spPr>
      </p:pic>
      <p:sp>
        <p:nvSpPr>
          <p:cNvPr id="4099" name="文本框 923649"/>
          <p:cNvSpPr txBox="1"/>
          <p:nvPr userDrawn="1"/>
        </p:nvSpPr>
        <p:spPr>
          <a:xfrm>
            <a:off x="896938" y="6654800"/>
            <a:ext cx="655637" cy="244475"/>
          </a:xfrm>
          <a:prstGeom prst="rect">
            <a:avLst/>
          </a:prstGeom>
          <a:noFill/>
          <a:ln w="9525">
            <a:noFill/>
          </a:ln>
        </p:spPr>
        <p:txBody>
          <a:bodyPr anchor="t" anchorCtr="0">
            <a:spAutoFit/>
          </a:bodyPr>
          <a:p>
            <a:pPr lvl="0" algn="ctr"/>
            <a:fld id="{9A0DB2DC-4C9A-4742-B13C-FB6460FD3503}" type="slidenum">
              <a:rPr lang="en-GB" altLang="zh-CN" sz="1000" dirty="0">
                <a:solidFill>
                  <a:srgbClr val="5B0091"/>
                </a:solidFill>
                <a:latin typeface="Arial" panose="020B0604020202020204" pitchFamily="34" charset="0"/>
              </a:rPr>
            </a:fld>
            <a:r>
              <a:rPr lang="en-GB" altLang="zh-CN" sz="1000">
                <a:solidFill>
                  <a:srgbClr val="5B0091"/>
                </a:solidFill>
                <a:latin typeface="Arial" panose="020B0604020202020204" pitchFamily="34" charset="0"/>
              </a:rPr>
              <a:t> of 24</a:t>
            </a:r>
            <a:endParaRPr lang="en-GB" altLang="zh-CN" sz="1000">
              <a:solidFill>
                <a:srgbClr val="5B0091"/>
              </a:solidFill>
              <a:latin typeface="Arial" panose="020B0604020202020204" pitchFamily="34" charset="0"/>
              <a:ea typeface="Arial" panose="020B0604020202020204" pitchFamily="34" charset="0"/>
            </a:endParaRPr>
          </a:p>
        </p:txBody>
      </p:sp>
      <p:sp>
        <p:nvSpPr>
          <p:cNvPr id="4100" name="文本框 923650"/>
          <p:cNvSpPr txBox="1"/>
          <p:nvPr userDrawn="1"/>
        </p:nvSpPr>
        <p:spPr>
          <a:xfrm>
            <a:off x="6445250" y="6654800"/>
            <a:ext cx="2133600" cy="244475"/>
          </a:xfrm>
          <a:prstGeom prst="rect">
            <a:avLst/>
          </a:prstGeom>
          <a:noFill/>
          <a:ln w="9525">
            <a:noFill/>
          </a:ln>
        </p:spPr>
        <p:txBody>
          <a:bodyPr anchor="t" anchorCtr="0">
            <a:spAutoFit/>
          </a:bodyPr>
          <a:p>
            <a:pPr lvl="0" algn="r" eaLnBrk="0" hangingPunct="0">
              <a:spcBef>
                <a:spcPct val="0"/>
              </a:spcBef>
            </a:pPr>
            <a:r>
              <a:rPr lang="en-GB" altLang="zh-CN" sz="1000">
                <a:solidFill>
                  <a:srgbClr val="5B0091"/>
                </a:solidFill>
                <a:latin typeface="Arial" panose="020B0604020202020204" pitchFamily="34" charset="0"/>
              </a:rPr>
              <a:t>© Boardworks Ltd 2008</a:t>
            </a:r>
            <a:endParaRPr lang="en-GB" altLang="zh-CN" sz="1000">
              <a:solidFill>
                <a:srgbClr val="5B0091"/>
              </a:solidFill>
              <a:latin typeface="Arial" panose="020B0604020202020204" pitchFamily="34" charset="0"/>
              <a:ea typeface="Arial" panose="020B0604020202020204" pitchFamily="34" charset="0"/>
            </a:endParaRPr>
          </a:p>
        </p:txBody>
      </p:sp>
      <p:pic>
        <p:nvPicPr>
          <p:cNvPr id="4101" name="图片 923651" descr="forward_arrow_colour">
            <a:hlinkClick r:id="" action="ppaction://hlinkshowjump?jump=nextslide"/>
          </p:cNvPr>
          <p:cNvPicPr>
            <a:picLocks noChangeAspect="1"/>
          </p:cNvPicPr>
          <p:nvPr userDrawn="1"/>
        </p:nvPicPr>
        <p:blipFill>
          <a:blip r:embed="rId14"/>
          <a:stretch>
            <a:fillRect/>
          </a:stretch>
        </p:blipFill>
        <p:spPr>
          <a:xfrm>
            <a:off x="8447088" y="6167438"/>
            <a:ext cx="630237" cy="574675"/>
          </a:xfrm>
          <a:prstGeom prst="rect">
            <a:avLst/>
          </a:prstGeom>
          <a:noFill/>
          <a:ln w="9525">
            <a:noFill/>
          </a:ln>
        </p:spPr>
      </p:pic>
      <p:pic>
        <p:nvPicPr>
          <p:cNvPr id="4102" name="图片 923652" descr="back_arrow_trans">
            <a:hlinkClick r:id="" action="ppaction://hlinkshowjump?jump=previousslide"/>
          </p:cNvPr>
          <p:cNvPicPr>
            <a:picLocks noChangeAspect="1"/>
          </p:cNvPicPr>
          <p:nvPr userDrawn="1"/>
        </p:nvPicPr>
        <p:blipFill>
          <a:blip r:embed="rId15"/>
          <a:stretch>
            <a:fillRect/>
          </a:stretch>
        </p:blipFill>
        <p:spPr>
          <a:xfrm>
            <a:off x="107950" y="6167438"/>
            <a:ext cx="630238" cy="574675"/>
          </a:xfrm>
          <a:prstGeom prst="rect">
            <a:avLst/>
          </a:prstGeom>
          <a:noFill/>
          <a:ln w="9525">
            <a:noFill/>
          </a:ln>
        </p:spPr>
      </p:pic>
      <p:sp>
        <p:nvSpPr>
          <p:cNvPr id="4103" name="矩形 923654">
            <a:hlinkClick r:id="rId16" action="ppaction://hlinksldjump"/>
          </p:cNvPr>
          <p:cNvSpPr/>
          <p:nvPr userDrawn="1"/>
        </p:nvSpPr>
        <p:spPr>
          <a:xfrm>
            <a:off x="2511425" y="2293938"/>
            <a:ext cx="4078288" cy="477837"/>
          </a:xfrm>
          <a:prstGeom prst="rect">
            <a:avLst/>
          </a:prstGeom>
          <a:noFill/>
          <a:ln w="9525">
            <a:noFill/>
          </a:ln>
        </p:spPr>
        <p:txBody>
          <a:bodyPr anchor="t" anchorCtr="0"/>
          <a:p>
            <a:pPr lvl="0"/>
            <a:endParaRPr lang="zh-CN" altLang="en-US">
              <a:latin typeface="Arial" panose="020B0604020202020204" pitchFamily="34" charset="0"/>
            </a:endParaRPr>
          </a:p>
        </p:txBody>
      </p:sp>
      <p:sp>
        <p:nvSpPr>
          <p:cNvPr id="4104" name="矩形 923655">
            <a:hlinkClick r:id="rId17" action="ppaction://hlinksldjump"/>
          </p:cNvPr>
          <p:cNvSpPr/>
          <p:nvPr userDrawn="1"/>
        </p:nvSpPr>
        <p:spPr>
          <a:xfrm>
            <a:off x="2844800" y="3976688"/>
            <a:ext cx="3454400" cy="493712"/>
          </a:xfrm>
          <a:prstGeom prst="rect">
            <a:avLst/>
          </a:prstGeom>
          <a:noFill/>
          <a:ln w="9525">
            <a:noFill/>
          </a:ln>
        </p:spPr>
        <p:txBody>
          <a:bodyPr anchor="t" anchorCtr="0"/>
          <a:p>
            <a:pPr lvl="0"/>
            <a:endParaRPr lang="zh-CN" altLang="en-US">
              <a:latin typeface="Arial" panose="020B0604020202020204" pitchFamily="34" charset="0"/>
            </a:endParaRPr>
          </a:p>
        </p:txBody>
      </p:sp>
      <p:sp>
        <p:nvSpPr>
          <p:cNvPr id="4105" name="矩形 923656"/>
          <p:cNvSpPr/>
          <p:nvPr userDrawn="1"/>
        </p:nvSpPr>
        <p:spPr>
          <a:xfrm>
            <a:off x="5254625" y="2743200"/>
            <a:ext cx="914400" cy="914400"/>
          </a:xfrm>
          <a:prstGeom prst="rect">
            <a:avLst/>
          </a:prstGeom>
          <a:noFill/>
          <a:ln w="9525">
            <a:noFill/>
          </a:ln>
        </p:spPr>
        <p:txBody>
          <a:bodyPr anchor="t" anchorCtr="0"/>
          <a:p>
            <a:pPr lvl="0"/>
            <a:endParaRPr lang="zh-CN" altLang="en-US">
              <a:latin typeface="Arial" panose="020B0604020202020204" pitchFamily="34" charset="0"/>
            </a:endParaRPr>
          </a:p>
        </p:txBody>
      </p:sp>
      <p:sp>
        <p:nvSpPr>
          <p:cNvPr id="4106" name="矩形 923657"/>
          <p:cNvSpPr/>
          <p:nvPr userDrawn="1"/>
        </p:nvSpPr>
        <p:spPr>
          <a:xfrm>
            <a:off x="4775200" y="2757488"/>
            <a:ext cx="914400" cy="914400"/>
          </a:xfrm>
          <a:prstGeom prst="rect">
            <a:avLst/>
          </a:prstGeom>
          <a:noFill/>
          <a:ln w="9525">
            <a:noFill/>
          </a:ln>
        </p:spPr>
        <p:txBody>
          <a:bodyPr anchor="t" anchorCtr="0"/>
          <a:p>
            <a:pPr lvl="0"/>
            <a:endParaRPr lang="zh-CN" altLang="en-US">
              <a:latin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Lst>
  <p:hf sldNum="0" hdr="0" ftr="0" dt="0"/>
  <p:txStyles>
    <p:titleStyle>
      <a:lvl1pPr marL="0" lvl="0" indent="0" algn="ctr" defTabSz="914400" rtl="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p:titleStyle>
    <p:bodyStyle>
      <a:lvl1pPr marL="342900" lvl="0" indent="-342900" algn="l" defTabSz="914400" rtl="0" eaLnBrk="1" fontAlgn="base" latinLnBrk="0" hangingPunct="1">
        <a:lnSpc>
          <a:spcPct val="100000"/>
        </a:lnSpc>
        <a:spcBef>
          <a:spcPct val="20000"/>
        </a:spcBef>
        <a:spcAft>
          <a:spcPct val="0"/>
        </a:spcAft>
        <a:buChar char="•"/>
        <a:defRPr sz="3200" b="0" i="0" u="none" kern="1200" baseline="0">
          <a:solidFill>
            <a:schemeClr val="tx1"/>
          </a:solidFill>
          <a:latin typeface="+mn-lt"/>
          <a:ea typeface="+mn-ea"/>
          <a:cs typeface="+mn-cs"/>
        </a:defRPr>
      </a:lvl1pPr>
      <a:lvl2pPr marL="742950" lvl="1" indent="-285750" algn="l" defTabSz="914400" rtl="0" eaLnBrk="1" fontAlgn="base" latinLnBrk="0" hangingPunct="1">
        <a:lnSpc>
          <a:spcPct val="100000"/>
        </a:lnSpc>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1pPr>
      <a:lvl2pPr marL="457200" lvl="1" indent="0" algn="l" defTabSz="914400" rtl="0" eaLnBrk="1" fontAlgn="base" latinLnBrk="0" hangingPunct="1">
        <a:lnSpc>
          <a:spcPct val="100000"/>
        </a:lnSpc>
        <a:spcBef>
          <a:spcPct val="50000"/>
        </a:spcBef>
        <a:spcAft>
          <a:spcPct val="0"/>
        </a:spcAft>
        <a:buNone/>
        <a:defRPr sz="2400" b="0" i="0" u="none" kern="1200" baseline="0">
          <a:solidFill>
            <a:srgbClr val="010066"/>
          </a:solidFill>
          <a:latin typeface="Arial" panose="020B0604020202020204" pitchFamily="34" charset="0"/>
          <a:ea typeface="+mn-ea"/>
          <a:cs typeface="+mn-cs"/>
        </a:defRPr>
      </a:lvl2pPr>
      <a:lvl3pPr marL="914400" lvl="2" indent="0" algn="l" defTabSz="914400" rtl="0" eaLnBrk="1" fontAlgn="base" latinLnBrk="0" hangingPunct="1">
        <a:lnSpc>
          <a:spcPct val="100000"/>
        </a:lnSpc>
        <a:spcBef>
          <a:spcPct val="50000"/>
        </a:spcBef>
        <a:spcAft>
          <a:spcPct val="0"/>
        </a:spcAft>
        <a:buNone/>
        <a:defRPr sz="2400" b="0" i="0" u="none" kern="1200" baseline="0">
          <a:solidFill>
            <a:srgbClr val="010066"/>
          </a:solidFill>
          <a:latin typeface="Arial" panose="020B0604020202020204" pitchFamily="34" charset="0"/>
          <a:ea typeface="+mn-ea"/>
          <a:cs typeface="+mn-cs"/>
        </a:defRPr>
      </a:lvl3pPr>
      <a:lvl4pPr marL="1371600" lvl="3" indent="0" algn="l" defTabSz="914400" rtl="0" eaLnBrk="1" fontAlgn="base" latinLnBrk="0" hangingPunct="1">
        <a:lnSpc>
          <a:spcPct val="100000"/>
        </a:lnSpc>
        <a:spcBef>
          <a:spcPct val="50000"/>
        </a:spcBef>
        <a:spcAft>
          <a:spcPct val="0"/>
        </a:spcAft>
        <a:buNone/>
        <a:defRPr sz="2400" b="0" i="0" u="none" kern="1200" baseline="0">
          <a:solidFill>
            <a:srgbClr val="010066"/>
          </a:solidFill>
          <a:latin typeface="Arial" panose="020B0604020202020204" pitchFamily="34" charset="0"/>
          <a:ea typeface="+mn-ea"/>
          <a:cs typeface="+mn-cs"/>
        </a:defRPr>
      </a:lvl4pPr>
      <a:lvl5pPr marL="1828800" lvl="4" indent="0" algn="l" defTabSz="914400" rtl="0" eaLnBrk="1" fontAlgn="base" latinLnBrk="0" hangingPunct="1">
        <a:lnSpc>
          <a:spcPct val="100000"/>
        </a:lnSpc>
        <a:spcBef>
          <a:spcPct val="50000"/>
        </a:spcBef>
        <a:spcAft>
          <a:spcPct val="0"/>
        </a:spcAft>
        <a:buNone/>
        <a:defRPr sz="2400" b="0" i="0" u="none" kern="1200" baseline="0">
          <a:solidFill>
            <a:srgbClr val="010066"/>
          </a:solidFill>
          <a:latin typeface="Arial" panose="020B0604020202020204" pitchFamily="34" charset="0"/>
          <a:ea typeface="+mn-ea"/>
          <a:cs typeface="+mn-cs"/>
        </a:defRPr>
      </a:lvl5pPr>
      <a:lvl6pPr marL="2286000" lvl="5" indent="0" algn="l" defTabSz="914400" rtl="0" eaLnBrk="1" fontAlgn="base" latinLnBrk="0" hangingPunct="1">
        <a:lnSpc>
          <a:spcPct val="100000"/>
        </a:lnSpc>
        <a:spcBef>
          <a:spcPct val="50000"/>
        </a:spcBef>
        <a:spcAft>
          <a:spcPct val="0"/>
        </a:spcAft>
        <a:buNone/>
        <a:defRPr sz="2400" b="0" i="0" u="none" kern="1200" baseline="0">
          <a:solidFill>
            <a:srgbClr val="010066"/>
          </a:solidFill>
          <a:latin typeface="Arial" panose="020B0604020202020204" pitchFamily="34" charset="0"/>
          <a:ea typeface="+mn-ea"/>
          <a:cs typeface="+mn-cs"/>
        </a:defRPr>
      </a:lvl6pPr>
      <a:lvl7pPr marL="2743200" lvl="6" indent="0" algn="l" defTabSz="914400" rtl="0" eaLnBrk="1" fontAlgn="base" latinLnBrk="0" hangingPunct="1">
        <a:lnSpc>
          <a:spcPct val="100000"/>
        </a:lnSpc>
        <a:spcBef>
          <a:spcPct val="50000"/>
        </a:spcBef>
        <a:spcAft>
          <a:spcPct val="0"/>
        </a:spcAft>
        <a:buNone/>
        <a:defRPr sz="2400" b="0" i="0" u="none" kern="1200" baseline="0">
          <a:solidFill>
            <a:srgbClr val="010066"/>
          </a:solidFill>
          <a:latin typeface="Arial" panose="020B0604020202020204" pitchFamily="34" charset="0"/>
          <a:ea typeface="+mn-ea"/>
          <a:cs typeface="+mn-cs"/>
        </a:defRPr>
      </a:lvl7pPr>
      <a:lvl8pPr marL="3200400" lvl="7" indent="0" algn="l" defTabSz="914400" rtl="0" eaLnBrk="1" fontAlgn="base" latinLnBrk="0" hangingPunct="1">
        <a:lnSpc>
          <a:spcPct val="100000"/>
        </a:lnSpc>
        <a:spcBef>
          <a:spcPct val="50000"/>
        </a:spcBef>
        <a:spcAft>
          <a:spcPct val="0"/>
        </a:spcAft>
        <a:buNone/>
        <a:defRPr sz="2400" b="0" i="0" u="none" kern="1200" baseline="0">
          <a:solidFill>
            <a:srgbClr val="010066"/>
          </a:solidFill>
          <a:latin typeface="Arial" panose="020B0604020202020204" pitchFamily="34" charset="0"/>
          <a:ea typeface="+mn-ea"/>
          <a:cs typeface="+mn-cs"/>
        </a:defRPr>
      </a:lvl8pPr>
      <a:lvl9pPr marL="3657600" lvl="8" indent="0" algn="l" defTabSz="914400" rtl="0" eaLnBrk="1" fontAlgn="base" latinLnBrk="0" hangingPunct="1">
        <a:lnSpc>
          <a:spcPct val="100000"/>
        </a:lnSpc>
        <a:spcBef>
          <a:spcPct val="50000"/>
        </a:spcBef>
        <a:spcAft>
          <a:spcPct val="0"/>
        </a:spcAft>
        <a:buNone/>
        <a:defRPr sz="2400" b="0" i="0" u="none" kern="1200" baseline="0">
          <a:solidFill>
            <a:srgbClr val="010066"/>
          </a:solidFill>
          <a:latin typeface="Arial" panose="020B0604020202020204" pitchFamily="34" charset="0"/>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p:pic>
        <p:nvPicPr>
          <p:cNvPr id="5122" name="图片 936961" descr="slide bground"/>
          <p:cNvPicPr>
            <a:picLocks noChangeAspect="1"/>
          </p:cNvPicPr>
          <p:nvPr userDrawn="1"/>
        </p:nvPicPr>
        <p:blipFill>
          <a:blip r:embed="rId13"/>
          <a:stretch>
            <a:fillRect/>
          </a:stretch>
        </p:blipFill>
        <p:spPr>
          <a:xfrm>
            <a:off x="0" y="0"/>
            <a:ext cx="9140825" cy="6854825"/>
          </a:xfrm>
          <a:prstGeom prst="rect">
            <a:avLst/>
          </a:prstGeom>
          <a:noFill/>
          <a:ln w="9525">
            <a:noFill/>
          </a:ln>
        </p:spPr>
      </p:pic>
      <p:sp>
        <p:nvSpPr>
          <p:cNvPr id="5123" name="文本框 936962"/>
          <p:cNvSpPr txBox="1"/>
          <p:nvPr userDrawn="1"/>
        </p:nvSpPr>
        <p:spPr>
          <a:xfrm>
            <a:off x="896938" y="6654800"/>
            <a:ext cx="655637" cy="244475"/>
          </a:xfrm>
          <a:prstGeom prst="rect">
            <a:avLst/>
          </a:prstGeom>
          <a:noFill/>
          <a:ln w="9525">
            <a:noFill/>
          </a:ln>
        </p:spPr>
        <p:txBody>
          <a:bodyPr anchor="t" anchorCtr="0">
            <a:spAutoFit/>
          </a:bodyPr>
          <a:p>
            <a:pPr lvl="0" algn="ctr"/>
            <a:fld id="{9A0DB2DC-4C9A-4742-B13C-FB6460FD3503}" type="slidenum">
              <a:rPr lang="en-GB" altLang="zh-CN" sz="1000" dirty="0">
                <a:solidFill>
                  <a:srgbClr val="5B0091"/>
                </a:solidFill>
                <a:latin typeface="Arial" panose="020B0604020202020204" pitchFamily="34" charset="0"/>
              </a:rPr>
            </a:fld>
            <a:r>
              <a:rPr lang="en-GB" altLang="zh-CN" sz="1000">
                <a:solidFill>
                  <a:srgbClr val="5B0091"/>
                </a:solidFill>
                <a:latin typeface="Arial" panose="020B0604020202020204" pitchFamily="34" charset="0"/>
              </a:rPr>
              <a:t> of 24</a:t>
            </a:r>
            <a:endParaRPr lang="en-GB" altLang="zh-CN" sz="1000">
              <a:solidFill>
                <a:srgbClr val="5B0091"/>
              </a:solidFill>
              <a:latin typeface="Arial" panose="020B0604020202020204" pitchFamily="34" charset="0"/>
              <a:ea typeface="Arial" panose="020B0604020202020204" pitchFamily="34" charset="0"/>
            </a:endParaRPr>
          </a:p>
        </p:txBody>
      </p:sp>
      <p:sp>
        <p:nvSpPr>
          <p:cNvPr id="5124" name="文本框 936963"/>
          <p:cNvSpPr txBox="1"/>
          <p:nvPr userDrawn="1"/>
        </p:nvSpPr>
        <p:spPr>
          <a:xfrm>
            <a:off x="6445250" y="6654800"/>
            <a:ext cx="2133600" cy="244475"/>
          </a:xfrm>
          <a:prstGeom prst="rect">
            <a:avLst/>
          </a:prstGeom>
          <a:noFill/>
          <a:ln w="9525">
            <a:noFill/>
          </a:ln>
        </p:spPr>
        <p:txBody>
          <a:bodyPr anchor="t" anchorCtr="0">
            <a:spAutoFit/>
          </a:bodyPr>
          <a:p>
            <a:pPr lvl="0" algn="r" eaLnBrk="0" hangingPunct="0">
              <a:spcBef>
                <a:spcPct val="0"/>
              </a:spcBef>
            </a:pPr>
            <a:r>
              <a:rPr lang="en-GB" altLang="zh-CN" sz="1000">
                <a:solidFill>
                  <a:srgbClr val="5B0091"/>
                </a:solidFill>
                <a:latin typeface="Arial" panose="020B0604020202020204" pitchFamily="34" charset="0"/>
              </a:rPr>
              <a:t>© Boardworks Ltd 2008</a:t>
            </a:r>
            <a:endParaRPr lang="en-GB" altLang="zh-CN" sz="1000">
              <a:solidFill>
                <a:srgbClr val="5B0091"/>
              </a:solidFill>
              <a:latin typeface="Arial" panose="020B0604020202020204" pitchFamily="34" charset="0"/>
              <a:ea typeface="Arial" panose="020B0604020202020204" pitchFamily="34" charset="0"/>
            </a:endParaRPr>
          </a:p>
        </p:txBody>
      </p:sp>
      <p:pic>
        <p:nvPicPr>
          <p:cNvPr id="5125" name="图片 936964" descr="back_arrow_trans">
            <a:hlinkClick r:id="" action="ppaction://hlinkshowjump?jump=previousslide"/>
          </p:cNvPr>
          <p:cNvPicPr>
            <a:picLocks noChangeAspect="1"/>
          </p:cNvPicPr>
          <p:nvPr userDrawn="1"/>
        </p:nvPicPr>
        <p:blipFill>
          <a:blip r:embed="rId14"/>
          <a:stretch>
            <a:fillRect/>
          </a:stretch>
        </p:blipFill>
        <p:spPr>
          <a:xfrm>
            <a:off x="107950" y="6167438"/>
            <a:ext cx="630238" cy="574675"/>
          </a:xfrm>
          <a:prstGeom prst="rect">
            <a:avLst/>
          </a:prstGeom>
          <a:noFill/>
          <a:ln w="9525">
            <a:noFill/>
          </a:ln>
        </p:spPr>
      </p:pic>
      <p:sp>
        <p:nvSpPr>
          <p:cNvPr id="5126" name="标题 936965"/>
          <p:cNvSpPr>
            <a:spLocks noGrp="1"/>
          </p:cNvSpPr>
          <p:nvPr>
            <p:ph type="title"/>
          </p:nvPr>
        </p:nvSpPr>
        <p:spPr>
          <a:xfrm>
            <a:off x="222250" y="53975"/>
            <a:ext cx="7240588" cy="549275"/>
          </a:xfrm>
          <a:prstGeom prst="rect">
            <a:avLst/>
          </a:prstGeom>
          <a:noFill/>
          <a:ln w="9525">
            <a:noFill/>
          </a:ln>
        </p:spPr>
        <p:txBody>
          <a:bodyPr anchor="ctr" anchorCtr="0"/>
          <a:p>
            <a:pPr lvl="0"/>
            <a:r>
              <a:rPr lang="en-GB" altLang="zh-CN" dirty="0"/>
              <a:t>Click to edit Master title style</a:t>
            </a:r>
            <a:endParaRPr lang="en-GB" altLang="zh-CN" dirty="0"/>
          </a:p>
        </p:txBody>
      </p:sp>
    </p:spTree>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Lst>
  <p:hf sldNum="0" hdr="0" ftr="0" dt="0"/>
  <p:txStyles>
    <p:titleStyle>
      <a:lvl1pPr marL="0" lvl="0" indent="0" algn="l" defTabSz="914400" rtl="0" eaLnBrk="1" fontAlgn="base" latinLnBrk="0" hangingPunct="1">
        <a:lnSpc>
          <a:spcPct val="100000"/>
        </a:lnSpc>
        <a:spcBef>
          <a:spcPct val="0"/>
        </a:spcBef>
        <a:spcAft>
          <a:spcPct val="0"/>
        </a:spcAft>
        <a:buNone/>
        <a:defRPr sz="2800" b="1" i="0" u="none" kern="1200" baseline="0">
          <a:solidFill>
            <a:srgbClr val="10BC45"/>
          </a:solidFill>
          <a:latin typeface="+mj-lt"/>
          <a:ea typeface="+mj-ea"/>
          <a:cs typeface="+mj-cs"/>
        </a:defRPr>
      </a:lvl1pPr>
    </p:titleStyle>
    <p:bodyStyle>
      <a:lvl1pPr marL="342900" lvl="0" indent="-342900" algn="l" defTabSz="914400" rtl="0" eaLnBrk="1" fontAlgn="base" latinLnBrk="0" hangingPunct="1">
        <a:lnSpc>
          <a:spcPct val="100000"/>
        </a:lnSpc>
        <a:spcBef>
          <a:spcPct val="20000"/>
        </a:spcBef>
        <a:spcAft>
          <a:spcPct val="0"/>
        </a:spcAft>
        <a:buChar char="•"/>
        <a:defRPr sz="3200" b="0" i="0" u="none" kern="1200" baseline="0">
          <a:solidFill>
            <a:schemeClr val="tx1"/>
          </a:solidFill>
          <a:latin typeface="+mn-lt"/>
          <a:ea typeface="+mn-ea"/>
          <a:cs typeface="+mn-cs"/>
        </a:defRPr>
      </a:lvl1pPr>
      <a:lvl2pPr marL="742950" lvl="1" indent="-285750" algn="l" defTabSz="914400" rtl="0" eaLnBrk="1" fontAlgn="base" latinLnBrk="0" hangingPunct="1">
        <a:lnSpc>
          <a:spcPct val="100000"/>
        </a:lnSpc>
        <a:spcBef>
          <a:spcPct val="20000"/>
        </a:spcBef>
        <a:spcAft>
          <a:spcPct val="0"/>
        </a:spcAft>
        <a:buNone/>
        <a:defRPr sz="2800" b="0" i="0" u="none" kern="1200" baseline="0">
          <a:solidFill>
            <a:schemeClr val="tx1"/>
          </a:solidFill>
          <a:latin typeface="+mn-lt"/>
          <a:ea typeface="+mn-ea"/>
          <a:cs typeface="+mn-cs"/>
        </a:defRPr>
      </a:lvl2pPr>
      <a:lvl3pPr marL="1143000" lvl="2" indent="-22860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1pPr>
      <a:lvl2pPr marL="457200" lvl="1" indent="0" algn="l" defTabSz="914400" rtl="0" eaLnBrk="1" fontAlgn="base" latinLnBrk="0" hangingPunct="1">
        <a:lnSpc>
          <a:spcPct val="100000"/>
        </a:lnSpc>
        <a:spcBef>
          <a:spcPct val="50000"/>
        </a:spcBef>
        <a:spcAft>
          <a:spcPct val="0"/>
        </a:spcAft>
        <a:buNone/>
        <a:defRPr sz="2400" b="0" i="0" u="none" kern="1200" baseline="0">
          <a:solidFill>
            <a:srgbClr val="010066"/>
          </a:solidFill>
          <a:latin typeface="Arial" panose="020B0604020202020204" pitchFamily="34" charset="0"/>
          <a:ea typeface="+mn-ea"/>
          <a:cs typeface="+mn-cs"/>
        </a:defRPr>
      </a:lvl2pPr>
      <a:lvl3pPr marL="914400" lvl="2" indent="0" algn="l" defTabSz="914400" rtl="0" eaLnBrk="1" fontAlgn="base" latinLnBrk="0" hangingPunct="1">
        <a:lnSpc>
          <a:spcPct val="100000"/>
        </a:lnSpc>
        <a:spcBef>
          <a:spcPct val="50000"/>
        </a:spcBef>
        <a:spcAft>
          <a:spcPct val="0"/>
        </a:spcAft>
        <a:buNone/>
        <a:defRPr sz="2400" b="0" i="0" u="none" kern="1200" baseline="0">
          <a:solidFill>
            <a:srgbClr val="010066"/>
          </a:solidFill>
          <a:latin typeface="Arial" panose="020B0604020202020204" pitchFamily="34" charset="0"/>
          <a:ea typeface="+mn-ea"/>
          <a:cs typeface="+mn-cs"/>
        </a:defRPr>
      </a:lvl3pPr>
      <a:lvl4pPr marL="1371600" lvl="3" indent="0" algn="l" defTabSz="914400" rtl="0" eaLnBrk="1" fontAlgn="base" latinLnBrk="0" hangingPunct="1">
        <a:lnSpc>
          <a:spcPct val="100000"/>
        </a:lnSpc>
        <a:spcBef>
          <a:spcPct val="50000"/>
        </a:spcBef>
        <a:spcAft>
          <a:spcPct val="0"/>
        </a:spcAft>
        <a:buNone/>
        <a:defRPr sz="2400" b="0" i="0" u="none" kern="1200" baseline="0">
          <a:solidFill>
            <a:srgbClr val="010066"/>
          </a:solidFill>
          <a:latin typeface="Arial" panose="020B0604020202020204" pitchFamily="34" charset="0"/>
          <a:ea typeface="+mn-ea"/>
          <a:cs typeface="+mn-cs"/>
        </a:defRPr>
      </a:lvl4pPr>
      <a:lvl5pPr marL="1828800" lvl="4" indent="0" algn="l" defTabSz="914400" rtl="0" eaLnBrk="1" fontAlgn="base" latinLnBrk="0" hangingPunct="1">
        <a:lnSpc>
          <a:spcPct val="100000"/>
        </a:lnSpc>
        <a:spcBef>
          <a:spcPct val="50000"/>
        </a:spcBef>
        <a:spcAft>
          <a:spcPct val="0"/>
        </a:spcAft>
        <a:buNone/>
        <a:defRPr sz="2400" b="0" i="0" u="none" kern="1200" baseline="0">
          <a:solidFill>
            <a:srgbClr val="010066"/>
          </a:solidFill>
          <a:latin typeface="Arial" panose="020B0604020202020204" pitchFamily="34" charset="0"/>
          <a:ea typeface="+mn-ea"/>
          <a:cs typeface="+mn-cs"/>
        </a:defRPr>
      </a:lvl5pPr>
      <a:lvl6pPr marL="2286000" lvl="5" indent="0" algn="l" defTabSz="914400" rtl="0" eaLnBrk="1" fontAlgn="base" latinLnBrk="0" hangingPunct="1">
        <a:lnSpc>
          <a:spcPct val="100000"/>
        </a:lnSpc>
        <a:spcBef>
          <a:spcPct val="50000"/>
        </a:spcBef>
        <a:spcAft>
          <a:spcPct val="0"/>
        </a:spcAft>
        <a:buNone/>
        <a:defRPr sz="2400" b="0" i="0" u="none" kern="1200" baseline="0">
          <a:solidFill>
            <a:srgbClr val="010066"/>
          </a:solidFill>
          <a:latin typeface="Arial" panose="020B0604020202020204" pitchFamily="34" charset="0"/>
          <a:ea typeface="+mn-ea"/>
          <a:cs typeface="+mn-cs"/>
        </a:defRPr>
      </a:lvl6pPr>
      <a:lvl7pPr marL="2743200" lvl="6" indent="0" algn="l" defTabSz="914400" rtl="0" eaLnBrk="1" fontAlgn="base" latinLnBrk="0" hangingPunct="1">
        <a:lnSpc>
          <a:spcPct val="100000"/>
        </a:lnSpc>
        <a:spcBef>
          <a:spcPct val="50000"/>
        </a:spcBef>
        <a:spcAft>
          <a:spcPct val="0"/>
        </a:spcAft>
        <a:buNone/>
        <a:defRPr sz="2400" b="0" i="0" u="none" kern="1200" baseline="0">
          <a:solidFill>
            <a:srgbClr val="010066"/>
          </a:solidFill>
          <a:latin typeface="Arial" panose="020B0604020202020204" pitchFamily="34" charset="0"/>
          <a:ea typeface="+mn-ea"/>
          <a:cs typeface="+mn-cs"/>
        </a:defRPr>
      </a:lvl7pPr>
      <a:lvl8pPr marL="3200400" lvl="7" indent="0" algn="l" defTabSz="914400" rtl="0" eaLnBrk="1" fontAlgn="base" latinLnBrk="0" hangingPunct="1">
        <a:lnSpc>
          <a:spcPct val="100000"/>
        </a:lnSpc>
        <a:spcBef>
          <a:spcPct val="50000"/>
        </a:spcBef>
        <a:spcAft>
          <a:spcPct val="0"/>
        </a:spcAft>
        <a:buNone/>
        <a:defRPr sz="2400" b="0" i="0" u="none" kern="1200" baseline="0">
          <a:solidFill>
            <a:srgbClr val="010066"/>
          </a:solidFill>
          <a:latin typeface="Arial" panose="020B0604020202020204" pitchFamily="34" charset="0"/>
          <a:ea typeface="+mn-ea"/>
          <a:cs typeface="+mn-cs"/>
        </a:defRPr>
      </a:lvl8pPr>
      <a:lvl9pPr marL="3657600" lvl="8" indent="0" algn="l" defTabSz="914400" rtl="0" eaLnBrk="1" fontAlgn="base" latinLnBrk="0" hangingPunct="1">
        <a:lnSpc>
          <a:spcPct val="100000"/>
        </a:lnSpc>
        <a:spcBef>
          <a:spcPct val="50000"/>
        </a:spcBef>
        <a:spcAft>
          <a:spcPct val="0"/>
        </a:spcAft>
        <a:buNone/>
        <a:defRPr sz="2400" b="0" i="0" u="none" kern="1200" baseline="0">
          <a:solidFill>
            <a:srgbClr val="010066"/>
          </a:solidFill>
          <a:latin typeface="Arial" panose="020B0604020202020204" pitchFamily="34" charset="0"/>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6" Type="http://schemas.openxmlformats.org/officeDocument/2006/relationships/notesSlide" Target="../notesSlides/notesSlide10.xml"/><Relationship Id="rId5" Type="http://schemas.openxmlformats.org/officeDocument/2006/relationships/slideLayout" Target="../slideLayouts/slideLayout12.xml"/><Relationship Id="rId4" Type="http://schemas.openxmlformats.org/officeDocument/2006/relationships/image" Target="../media/image20.wmf"/><Relationship Id="rId3" Type="http://schemas.openxmlformats.org/officeDocument/2006/relationships/image" Target="../media/image2.png"/><Relationship Id="rId2" Type="http://schemas.openxmlformats.org/officeDocument/2006/relationships/image" Target="../media/image11.png"/><Relationship Id="rId1" Type="http://schemas.openxmlformats.org/officeDocument/2006/relationships/image" Target="../media/image12.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6.xml"/></Relationships>
</file>

<file path=ppt/slides/_rels/slide12.xml.rels><?xml version="1.0" encoding="UTF-8" standalone="yes"?>
<Relationships xmlns="http://schemas.openxmlformats.org/package/2006/relationships"><Relationship Id="rId6" Type="http://schemas.openxmlformats.org/officeDocument/2006/relationships/notesSlide" Target="../notesSlides/notesSlide12.xml"/><Relationship Id="rId5" Type="http://schemas.openxmlformats.org/officeDocument/2006/relationships/slideLayout" Target="../slideLayouts/slideLayout12.xml"/><Relationship Id="rId4" Type="http://schemas.openxmlformats.org/officeDocument/2006/relationships/image" Target="../media/image21.wmf"/><Relationship Id="rId3" Type="http://schemas.openxmlformats.org/officeDocument/2006/relationships/image" Target="../media/image2.png"/><Relationship Id="rId2" Type="http://schemas.openxmlformats.org/officeDocument/2006/relationships/image" Target="../media/image11.png"/><Relationship Id="rId1"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2.xml"/><Relationship Id="rId1" Type="http://schemas.openxmlformats.org/officeDocument/2006/relationships/image" Target="../media/image22.jpeg"/></Relationships>
</file>

<file path=ppt/slides/_rels/slide14.xml.rels><?xml version="1.0" encoding="UTF-8" standalone="yes"?>
<Relationships xmlns="http://schemas.openxmlformats.org/package/2006/relationships"><Relationship Id="rId5" Type="http://schemas.openxmlformats.org/officeDocument/2006/relationships/notesSlide" Target="../notesSlides/notesSlide14.xml"/><Relationship Id="rId4" Type="http://schemas.openxmlformats.org/officeDocument/2006/relationships/slideLayout" Target="../slideLayouts/slideLayout12.xml"/><Relationship Id="rId3" Type="http://schemas.openxmlformats.org/officeDocument/2006/relationships/image" Target="../media/image23.wmf"/><Relationship Id="rId2" Type="http://schemas.openxmlformats.org/officeDocument/2006/relationships/image" Target="../media/image2.png"/><Relationship Id="rId1"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2.xml"/><Relationship Id="rId1" Type="http://schemas.openxmlformats.org/officeDocument/2006/relationships/image" Target="../media/image24.jpeg"/></Relationships>
</file>

<file path=ppt/slides/_rels/slide16.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2.xml"/><Relationship Id="rId2" Type="http://schemas.openxmlformats.org/officeDocument/2006/relationships/image" Target="../media/image2.png"/><Relationship Id="rId1" Type="http://schemas.openxmlformats.org/officeDocument/2006/relationships/image" Target="../media/image11.png"/></Relationships>
</file>

<file path=ppt/slides/_rels/slide17.xml.rels><?xml version="1.0" encoding="UTF-8" standalone="yes"?>
<Relationships xmlns="http://schemas.openxmlformats.org/package/2006/relationships"><Relationship Id="rId4" Type="http://schemas.openxmlformats.org/officeDocument/2006/relationships/notesSlide" Target="../notesSlides/notesSlide17.xml"/><Relationship Id="rId3" Type="http://schemas.openxmlformats.org/officeDocument/2006/relationships/slideLayout" Target="../slideLayouts/slideLayout2.xml"/><Relationship Id="rId2" Type="http://schemas.openxmlformats.org/officeDocument/2006/relationships/image" Target="../media/image25.jpeg"/><Relationship Id="rId1" Type="http://schemas.openxmlformats.org/officeDocument/2006/relationships/tags" Target="../tags/tag3.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image" Target="../media/image26.png"/></Relationships>
</file>

<file path=ppt/slides/_rels/slide19.xml.rels><?xml version="1.0" encoding="UTF-8" standalone="yes"?>
<Relationships xmlns="http://schemas.openxmlformats.org/package/2006/relationships"><Relationship Id="rId6" Type="http://schemas.openxmlformats.org/officeDocument/2006/relationships/notesSlide" Target="../notesSlides/notesSlide19.xml"/><Relationship Id="rId5" Type="http://schemas.openxmlformats.org/officeDocument/2006/relationships/slideLayout" Target="../slideLayouts/slideLayout12.xml"/><Relationship Id="rId4" Type="http://schemas.openxmlformats.org/officeDocument/2006/relationships/image" Target="../media/image27.wmf"/><Relationship Id="rId3" Type="http://schemas.openxmlformats.org/officeDocument/2006/relationships/image" Target="../media/image2.png"/><Relationship Id="rId2" Type="http://schemas.openxmlformats.org/officeDocument/2006/relationships/image" Target="../media/image11.png"/><Relationship Id="rId1" Type="http://schemas.openxmlformats.org/officeDocument/2006/relationships/image" Target="../media/image1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4.xml"/></Relationships>
</file>

<file path=ppt/slides/_rels/slide20.xml.rels><?xml version="1.0" encoding="UTF-8" standalone="yes"?>
<Relationships xmlns="http://schemas.openxmlformats.org/package/2006/relationships"><Relationship Id="rId5" Type="http://schemas.openxmlformats.org/officeDocument/2006/relationships/notesSlide" Target="../notesSlides/notesSlide20.xml"/><Relationship Id="rId4" Type="http://schemas.openxmlformats.org/officeDocument/2006/relationships/slideLayout" Target="../slideLayouts/slideLayout12.xml"/><Relationship Id="rId3" Type="http://schemas.openxmlformats.org/officeDocument/2006/relationships/image" Target="../media/image28.wmf"/><Relationship Id="rId2" Type="http://schemas.openxmlformats.org/officeDocument/2006/relationships/image" Target="../media/image2.png"/><Relationship Id="rId1" Type="http://schemas.openxmlformats.org/officeDocument/2006/relationships/image" Target="../media/image12.png"/></Relationships>
</file>

<file path=ppt/slides/_rels/slide21.xml.rels><?xml version="1.0" encoding="UTF-8" standalone="yes"?>
<Relationships xmlns="http://schemas.openxmlformats.org/package/2006/relationships"><Relationship Id="rId5" Type="http://schemas.openxmlformats.org/officeDocument/2006/relationships/notesSlide" Target="../notesSlides/notesSlide21.xml"/><Relationship Id="rId4" Type="http://schemas.openxmlformats.org/officeDocument/2006/relationships/slideLayout" Target="../slideLayouts/slideLayout2.xml"/><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image" Target="../media/image29.png"/></Relationships>
</file>

<file path=ppt/slides/_rels/slide22.xml.rels><?xml version="1.0" encoding="UTF-8" standalone="yes"?>
<Relationships xmlns="http://schemas.openxmlformats.org/package/2006/relationships"><Relationship Id="rId5" Type="http://schemas.openxmlformats.org/officeDocument/2006/relationships/notesSlide" Target="../notesSlides/notesSlide22.xml"/><Relationship Id="rId4" Type="http://schemas.openxmlformats.org/officeDocument/2006/relationships/slideLayout" Target="../slideLayouts/slideLayout12.xml"/><Relationship Id="rId3" Type="http://schemas.openxmlformats.org/officeDocument/2006/relationships/image" Target="../media/image30.wmf"/><Relationship Id="rId2" Type="http://schemas.openxmlformats.org/officeDocument/2006/relationships/image" Target="../media/image2.png"/><Relationship Id="rId1" Type="http://schemas.openxmlformats.org/officeDocument/2006/relationships/image" Target="../media/image12.png"/></Relationships>
</file>

<file path=ppt/slides/_rels/slide23.xml.rels><?xml version="1.0" encoding="UTF-8" standalone="yes"?>
<Relationships xmlns="http://schemas.openxmlformats.org/package/2006/relationships"><Relationship Id="rId5" Type="http://schemas.openxmlformats.org/officeDocument/2006/relationships/notesSlide" Target="../notesSlides/notesSlide23.xml"/><Relationship Id="rId4" Type="http://schemas.openxmlformats.org/officeDocument/2006/relationships/slideLayout" Target="../slideLayouts/slideLayout12.xml"/><Relationship Id="rId3" Type="http://schemas.openxmlformats.org/officeDocument/2006/relationships/image" Target="../media/image2.png"/><Relationship Id="rId2" Type="http://schemas.openxmlformats.org/officeDocument/2006/relationships/image" Target="../media/image11.png"/><Relationship Id="rId1" Type="http://schemas.openxmlformats.org/officeDocument/2006/relationships/image" Target="../media/image31.jpeg"/></Relationships>
</file>

<file path=ppt/slides/_rels/slide24.xml.rels><?xml version="1.0" encoding="UTF-8" standalone="yes"?>
<Relationships xmlns="http://schemas.openxmlformats.org/package/2006/relationships"><Relationship Id="rId6" Type="http://schemas.openxmlformats.org/officeDocument/2006/relationships/notesSlide" Target="../notesSlides/notesSlide24.xml"/><Relationship Id="rId5" Type="http://schemas.openxmlformats.org/officeDocument/2006/relationships/slideLayout" Target="../slideLayouts/slideLayout12.xml"/><Relationship Id="rId4" Type="http://schemas.openxmlformats.org/officeDocument/2006/relationships/image" Target="../media/image32.wmf"/><Relationship Id="rId3" Type="http://schemas.openxmlformats.org/officeDocument/2006/relationships/image" Target="../media/image2.png"/><Relationship Id="rId2" Type="http://schemas.openxmlformats.org/officeDocument/2006/relationships/image" Target="../media/image11.png"/><Relationship Id="rId1" Type="http://schemas.openxmlformats.org/officeDocument/2006/relationships/image" Target="../media/image12.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2.xml"/><Relationship Id="rId1" Type="http://schemas.openxmlformats.org/officeDocument/2006/relationships/tags" Target="../tags/tag4.xml"/></Relationships>
</file>

<file path=ppt/slides/_rels/slide26.xml.rels><?xml version="1.0" encoding="UTF-8" standalone="yes"?>
<Relationships xmlns="http://schemas.openxmlformats.org/package/2006/relationships"><Relationship Id="rId4" Type="http://schemas.openxmlformats.org/officeDocument/2006/relationships/notesSlide" Target="../notesSlides/notesSlide26.xml"/><Relationship Id="rId3" Type="http://schemas.openxmlformats.org/officeDocument/2006/relationships/slideLayout" Target="../slideLayouts/slideLayout12.xml"/><Relationship Id="rId2" Type="http://schemas.openxmlformats.org/officeDocument/2006/relationships/image" Target="../media/image33.jpeg"/><Relationship Id="rId1" Type="http://schemas.openxmlformats.org/officeDocument/2006/relationships/tags" Target="../tags/tag5.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12.xml"/><Relationship Id="rId1" Type="http://schemas.openxmlformats.org/officeDocument/2006/relationships/image" Target="../media/image34.jpe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12.xml"/><Relationship Id="rId1" Type="http://schemas.openxmlformats.org/officeDocument/2006/relationships/image" Target="../media/image35.jpeg"/></Relationships>
</file>

<file path=ppt/slides/_rels/slide29.xml.rels><?xml version="1.0" encoding="UTF-8" standalone="yes"?>
<Relationships xmlns="http://schemas.openxmlformats.org/package/2006/relationships"><Relationship Id="rId5" Type="http://schemas.openxmlformats.org/officeDocument/2006/relationships/notesSlide" Target="../notesSlides/notesSlide29.xml"/><Relationship Id="rId4" Type="http://schemas.openxmlformats.org/officeDocument/2006/relationships/slideLayout" Target="../slideLayouts/slideLayout12.xml"/><Relationship Id="rId3" Type="http://schemas.openxmlformats.org/officeDocument/2006/relationships/image" Target="../media/image2.png"/><Relationship Id="rId2" Type="http://schemas.openxmlformats.org/officeDocument/2006/relationships/image" Target="../media/image11.png"/><Relationship Id="rId1" Type="http://schemas.openxmlformats.org/officeDocument/2006/relationships/image" Target="../media/image36.jpeg"/></Relationships>
</file>

<file path=ppt/slides/_rels/slide3.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2.xml"/><Relationship Id="rId2" Type="http://schemas.openxmlformats.org/officeDocument/2006/relationships/image" Target="../media/image2.png"/><Relationship Id="rId1" Type="http://schemas.openxmlformats.org/officeDocument/2006/relationships/image" Target="../media/image9.png"/></Relationships>
</file>

<file path=ppt/slides/_rels/slide30.xml.rels><?xml version="1.0" encoding="UTF-8" standalone="yes"?>
<Relationships xmlns="http://schemas.openxmlformats.org/package/2006/relationships"><Relationship Id="rId6" Type="http://schemas.openxmlformats.org/officeDocument/2006/relationships/notesSlide" Target="../notesSlides/notesSlide30.xml"/><Relationship Id="rId5" Type="http://schemas.openxmlformats.org/officeDocument/2006/relationships/slideLayout" Target="../slideLayouts/slideLayout2.xml"/><Relationship Id="rId4" Type="http://schemas.openxmlformats.org/officeDocument/2006/relationships/image" Target="../media/image37.wmf"/><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image" Target="../media/image12.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8.xml"/></Relationships>
</file>

<file path=ppt/slides/_rels/slide32.xml.rels><?xml version="1.0" encoding="UTF-8" standalone="yes"?>
<Relationships xmlns="http://schemas.openxmlformats.org/package/2006/relationships"><Relationship Id="rId5" Type="http://schemas.openxmlformats.org/officeDocument/2006/relationships/notesSlide" Target="../notesSlides/notesSlide32.xml"/><Relationship Id="rId4" Type="http://schemas.openxmlformats.org/officeDocument/2006/relationships/slideLayout" Target="../slideLayouts/slideLayout12.xml"/><Relationship Id="rId3" Type="http://schemas.openxmlformats.org/officeDocument/2006/relationships/image" Target="../media/image38.wmf"/><Relationship Id="rId2" Type="http://schemas.openxmlformats.org/officeDocument/2006/relationships/image" Target="../media/image2.png"/><Relationship Id="rId1" Type="http://schemas.openxmlformats.org/officeDocument/2006/relationships/image" Target="../media/image12.png"/></Relationships>
</file>

<file path=ppt/slides/_rels/slide33.xml.rels><?xml version="1.0" encoding="UTF-8" standalone="yes"?>
<Relationships xmlns="http://schemas.openxmlformats.org/package/2006/relationships"><Relationship Id="rId5" Type="http://schemas.openxmlformats.org/officeDocument/2006/relationships/notesSlide" Target="../notesSlides/notesSlide33.xml"/><Relationship Id="rId4" Type="http://schemas.openxmlformats.org/officeDocument/2006/relationships/slideLayout" Target="../slideLayouts/slideLayout12.xml"/><Relationship Id="rId3" Type="http://schemas.openxmlformats.org/officeDocument/2006/relationships/image" Target="../media/image39.wmf"/><Relationship Id="rId2" Type="http://schemas.openxmlformats.org/officeDocument/2006/relationships/image" Target="../media/image2.png"/><Relationship Id="rId1" Type="http://schemas.openxmlformats.org/officeDocument/2006/relationships/image" Target="../media/image12.png"/></Relationships>
</file>

<file path=ppt/slides/_rels/slide34.xml.rels><?xml version="1.0" encoding="UTF-8" standalone="yes"?>
<Relationships xmlns="http://schemas.openxmlformats.org/package/2006/relationships"><Relationship Id="rId4" Type="http://schemas.openxmlformats.org/officeDocument/2006/relationships/notesSlide" Target="../notesSlides/notesSlide34.xml"/><Relationship Id="rId3" Type="http://schemas.openxmlformats.org/officeDocument/2006/relationships/slideLayout" Target="../slideLayouts/slideLayout60.xml"/><Relationship Id="rId2" Type="http://schemas.openxmlformats.org/officeDocument/2006/relationships/image" Target="../media/image40.wmf"/><Relationship Id="rId1" Type="http://schemas.openxmlformats.org/officeDocument/2006/relationships/image" Target="../media/image12.png"/></Relationships>
</file>

<file path=ppt/slides/_rels/slide4.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slideLayout" Target="../slideLayouts/slideLayout2.xml"/><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image" Target="../media/image10.jpe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5" Type="http://schemas.openxmlformats.org/officeDocument/2006/relationships/notesSlide" Target="../notesSlides/notesSlide6.xml"/><Relationship Id="rId4" Type="http://schemas.openxmlformats.org/officeDocument/2006/relationships/slideLayout" Target="../slideLayouts/slideLayout2.xml"/><Relationship Id="rId3" Type="http://schemas.openxmlformats.org/officeDocument/2006/relationships/image" Target="../media/image13.wmf"/><Relationship Id="rId2" Type="http://schemas.openxmlformats.org/officeDocument/2006/relationships/image" Target="../media/image2.png"/><Relationship Id="rId1" Type="http://schemas.openxmlformats.org/officeDocument/2006/relationships/image" Target="../media/image12.png"/></Relationships>
</file>

<file path=ppt/slides/_rels/slide7.xml.rels><?xml version="1.0" encoding="UTF-8" standalone="yes"?>
<Relationships xmlns="http://schemas.openxmlformats.org/package/2006/relationships"><Relationship Id="rId7" Type="http://schemas.openxmlformats.org/officeDocument/2006/relationships/notesSlide" Target="../notesSlides/notesSlide7.xml"/><Relationship Id="rId6" Type="http://schemas.openxmlformats.org/officeDocument/2006/relationships/slideLayout" Target="../slideLayouts/slideLayout2.xml"/><Relationship Id="rId5" Type="http://schemas.openxmlformats.org/officeDocument/2006/relationships/image" Target="../media/image17.jpeg"/><Relationship Id="rId4" Type="http://schemas.openxmlformats.org/officeDocument/2006/relationships/image" Target="../media/image16.png"/><Relationship Id="rId3" Type="http://schemas.openxmlformats.org/officeDocument/2006/relationships/tags" Target="../tags/tag1.xml"/><Relationship Id="rId2" Type="http://schemas.openxmlformats.org/officeDocument/2006/relationships/image" Target="../media/image15.jpeg"/><Relationship Id="rId1" Type="http://schemas.openxmlformats.org/officeDocument/2006/relationships/image" Target="../media/image14.jpeg"/></Relationships>
</file>

<file path=ppt/slides/_rels/slide8.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2.xml"/><Relationship Id="rId2" Type="http://schemas.openxmlformats.org/officeDocument/2006/relationships/image" Target="../media/image18.jpeg"/><Relationship Id="rId1" Type="http://schemas.openxmlformats.org/officeDocument/2006/relationships/tags" Target="../tags/tag2.xml"/></Relationships>
</file>

<file path=ppt/slides/_rels/slide9.xml.rels><?xml version="1.0" encoding="UTF-8" standalone="yes"?>
<Relationships xmlns="http://schemas.openxmlformats.org/package/2006/relationships"><Relationship Id="rId5" Type="http://schemas.openxmlformats.org/officeDocument/2006/relationships/notesSlide" Target="../notesSlides/notesSlide9.xml"/><Relationship Id="rId4" Type="http://schemas.openxmlformats.org/officeDocument/2006/relationships/slideLayout" Target="../slideLayouts/slideLayout12.xml"/><Relationship Id="rId3" Type="http://schemas.openxmlformats.org/officeDocument/2006/relationships/image" Target="../media/image19.wmf"/><Relationship Id="rId2" Type="http://schemas.openxmlformats.org/officeDocument/2006/relationships/image" Target="../media/image2.png"/><Relationship Id="rId1"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7649" name="标题 1132545"/>
          <p:cNvSpPr>
            <a:spLocks noGrp="1"/>
          </p:cNvSpPr>
          <p:nvPr>
            <p:ph type="title" idx="4294967295"/>
          </p:nvPr>
        </p:nvSpPr>
        <p:spPr/>
        <p:txBody>
          <a:bodyPr anchor="ctr" anchorCtr="0"/>
          <a:p>
            <a:r>
              <a:rPr lang="en-GB" altLang="zh-CN"/>
              <a:t>Blood flow through the heart</a:t>
            </a:r>
            <a:endParaRPr lang="en-GB" altLang="zh-CN"/>
          </a:p>
        </p:txBody>
      </p:sp>
      <p:pic>
        <p:nvPicPr>
          <p:cNvPr id="27650" name="图片 1132549" descr="flash_icon"/>
          <p:cNvPicPr>
            <a:picLocks noChangeAspect="1"/>
          </p:cNvPicPr>
          <p:nvPr/>
        </p:nvPicPr>
        <p:blipFill>
          <a:blip r:embed="rId1"/>
          <a:stretch>
            <a:fillRect/>
          </a:stretch>
        </p:blipFill>
        <p:spPr>
          <a:xfrm>
            <a:off x="7451725" y="115888"/>
            <a:ext cx="385763" cy="431800"/>
          </a:xfrm>
          <a:prstGeom prst="rect">
            <a:avLst/>
          </a:prstGeom>
          <a:noFill/>
          <a:ln w="9525">
            <a:noFill/>
          </a:ln>
        </p:spPr>
      </p:pic>
      <p:pic>
        <p:nvPicPr>
          <p:cNvPr id="27651" name="图片 1132550" descr="notes_icon"/>
          <p:cNvPicPr>
            <a:picLocks noChangeAspect="1"/>
          </p:cNvPicPr>
          <p:nvPr/>
        </p:nvPicPr>
        <p:blipFill>
          <a:blip r:embed="rId2"/>
          <a:stretch>
            <a:fillRect/>
          </a:stretch>
        </p:blipFill>
        <p:spPr>
          <a:xfrm>
            <a:off x="6973888" y="150813"/>
            <a:ext cx="442912" cy="387350"/>
          </a:xfrm>
          <a:prstGeom prst="rect">
            <a:avLst/>
          </a:prstGeom>
          <a:noFill/>
          <a:ln w="9525">
            <a:noFill/>
          </a:ln>
        </p:spPr>
      </p:pic>
      <p:pic>
        <p:nvPicPr>
          <p:cNvPr id="27652" name="图片 1132552" descr="forward_arrow_colour">
            <a:hlinkClick r:id="" action="ppaction://hlinkshowjump?jump=nextslide"/>
          </p:cNvPr>
          <p:cNvPicPr>
            <a:picLocks noChangeAspect="1"/>
          </p:cNvPicPr>
          <p:nvPr/>
        </p:nvPicPr>
        <p:blipFill>
          <a:blip r:embed="rId3"/>
          <a:stretch>
            <a:fillRect/>
          </a:stretch>
        </p:blipFill>
        <p:spPr>
          <a:xfrm>
            <a:off x="8447088" y="6167438"/>
            <a:ext cx="630237" cy="574675"/>
          </a:xfrm>
          <a:prstGeom prst="rect">
            <a:avLst/>
          </a:prstGeom>
          <a:noFill/>
          <a:ln w="9525">
            <a:noFill/>
          </a:ln>
        </p:spPr>
      </p:pic>
      <p:pic>
        <p:nvPicPr>
          <p:cNvPr id="3073" name="图片 3072" descr="ppt/media/image20.wmf"/>
          <p:cNvPicPr/>
          <p:nvPr/>
        </p:nvPicPr>
        <p:blipFill>
          <a:blip r:embed="rId4"/>
          <a:stretch>
            <a:fillRect/>
          </a:stretch>
        </p:blipFill>
        <p:spPr>
          <a:xfrm>
            <a:off x="212725" y="800100"/>
            <a:ext cx="8699500" cy="5308600"/>
          </a:xfrm>
          <a:prstGeom prst="rect">
            <a:avLst/>
          </a:prstGeom>
          <a:noFill/>
          <a:ln w="9525">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31746" name="标题 1112065"/>
          <p:cNvSpPr>
            <a:spLocks noGrp="1"/>
          </p:cNvSpPr>
          <p:nvPr>
            <p:ph type="title" idx="4294967295"/>
          </p:nvPr>
        </p:nvSpPr>
        <p:spPr/>
        <p:txBody>
          <a:bodyPr anchor="ctr" anchorCtr="0"/>
          <a:p>
            <a:r>
              <a:rPr lang="en-GB" altLang="zh-CN"/>
              <a:t>The cardiac cycle</a:t>
            </a:r>
            <a:endParaRPr lang="en-GB" altLang="zh-CN"/>
          </a:p>
        </p:txBody>
      </p:sp>
      <p:pic>
        <p:nvPicPr>
          <p:cNvPr id="31747" name="图片 1112067" descr="flash_icon"/>
          <p:cNvPicPr>
            <a:picLocks noChangeAspect="1"/>
          </p:cNvPicPr>
          <p:nvPr/>
        </p:nvPicPr>
        <p:blipFill>
          <a:blip r:embed="rId1"/>
          <a:stretch>
            <a:fillRect/>
          </a:stretch>
        </p:blipFill>
        <p:spPr>
          <a:xfrm>
            <a:off x="7451725" y="115888"/>
            <a:ext cx="385763" cy="431800"/>
          </a:xfrm>
          <a:prstGeom prst="rect">
            <a:avLst/>
          </a:prstGeom>
          <a:noFill/>
          <a:ln w="9525">
            <a:noFill/>
          </a:ln>
        </p:spPr>
      </p:pic>
      <p:pic>
        <p:nvPicPr>
          <p:cNvPr id="31748" name="图片 1112068" descr="notes_icon"/>
          <p:cNvPicPr>
            <a:picLocks noChangeAspect="1"/>
          </p:cNvPicPr>
          <p:nvPr/>
        </p:nvPicPr>
        <p:blipFill>
          <a:blip r:embed="rId2"/>
          <a:stretch>
            <a:fillRect/>
          </a:stretch>
        </p:blipFill>
        <p:spPr>
          <a:xfrm>
            <a:off x="6973888" y="150813"/>
            <a:ext cx="442912" cy="387350"/>
          </a:xfrm>
          <a:prstGeom prst="rect">
            <a:avLst/>
          </a:prstGeom>
          <a:noFill/>
          <a:ln w="9525">
            <a:noFill/>
          </a:ln>
        </p:spPr>
      </p:pic>
      <p:pic>
        <p:nvPicPr>
          <p:cNvPr id="31749" name="图片 1112071" descr="forward_arrow_colour">
            <a:hlinkClick r:id="" action="ppaction://hlinkshowjump?jump=nextslide"/>
          </p:cNvPr>
          <p:cNvPicPr>
            <a:picLocks noChangeAspect="1"/>
          </p:cNvPicPr>
          <p:nvPr/>
        </p:nvPicPr>
        <p:blipFill>
          <a:blip r:embed="rId3"/>
          <a:stretch>
            <a:fillRect/>
          </a:stretch>
        </p:blipFill>
        <p:spPr>
          <a:xfrm>
            <a:off x="8447088" y="6167438"/>
            <a:ext cx="630237" cy="574675"/>
          </a:xfrm>
          <a:prstGeom prst="rect">
            <a:avLst/>
          </a:prstGeom>
          <a:noFill/>
          <a:ln w="9525">
            <a:noFill/>
          </a:ln>
        </p:spPr>
      </p:pic>
      <p:pic>
        <p:nvPicPr>
          <p:cNvPr id="4097" name="图片 4096" descr="ppt/media/image21.wmf"/>
          <p:cNvPicPr/>
          <p:nvPr/>
        </p:nvPicPr>
        <p:blipFill>
          <a:blip r:embed="rId4"/>
          <a:stretch>
            <a:fillRect/>
          </a:stretch>
        </p:blipFill>
        <p:spPr>
          <a:xfrm>
            <a:off x="212725" y="800100"/>
            <a:ext cx="8699500" cy="5308600"/>
          </a:xfrm>
          <a:prstGeom prst="rect">
            <a:avLst/>
          </a:prstGeom>
          <a:noFill/>
          <a:ln w="9525">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3793" name="内容占位符 1"/>
          <p:cNvSpPr>
            <a:spLocks noGrp="1"/>
          </p:cNvSpPr>
          <p:nvPr>
            <p:ph/>
          </p:nvPr>
        </p:nvSpPr>
        <p:spPr>
          <a:prstGeom prst="rect">
            <a:avLst/>
          </a:prstGeom>
          <a:noFill/>
          <a:ln>
            <a:noFill/>
          </a:ln>
        </p:spPr>
        <p:txBody>
          <a:bodyPr anchor="t" anchorCtr="0"/>
          <a:p>
            <a:endParaRPr lang="zh-CN" altLang="en-US"/>
          </a:p>
        </p:txBody>
      </p:sp>
      <p:pic>
        <p:nvPicPr>
          <p:cNvPr id="33794" name="图片 114"/>
          <p:cNvPicPr/>
          <p:nvPr/>
        </p:nvPicPr>
        <p:blipFill>
          <a:blip r:embed="rId1"/>
          <a:stretch>
            <a:fillRect/>
          </a:stretch>
        </p:blipFill>
        <p:spPr>
          <a:xfrm>
            <a:off x="101600" y="1701800"/>
            <a:ext cx="8970963" cy="2660650"/>
          </a:xfrm>
          <a:prstGeom prst="rect">
            <a:avLst/>
          </a:prstGeom>
          <a:noFill/>
          <a:ln w="9525">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34818" name="标题 1136641"/>
          <p:cNvSpPr>
            <a:spLocks noGrp="1"/>
          </p:cNvSpPr>
          <p:nvPr>
            <p:ph type="title" idx="4294967295"/>
          </p:nvPr>
        </p:nvSpPr>
        <p:spPr/>
        <p:txBody>
          <a:bodyPr anchor="ctr" anchorCtr="0"/>
          <a:p>
            <a:r>
              <a:rPr lang="en-GB" altLang="zh-CN"/>
              <a:t>Interactive heart</a:t>
            </a:r>
            <a:endParaRPr lang="en-GB" altLang="zh-CN"/>
          </a:p>
        </p:txBody>
      </p:sp>
      <p:pic>
        <p:nvPicPr>
          <p:cNvPr id="34819" name="图片 1136643" descr="flash_icon"/>
          <p:cNvPicPr>
            <a:picLocks noChangeAspect="1"/>
          </p:cNvPicPr>
          <p:nvPr/>
        </p:nvPicPr>
        <p:blipFill>
          <a:blip r:embed="rId1"/>
          <a:stretch>
            <a:fillRect/>
          </a:stretch>
        </p:blipFill>
        <p:spPr>
          <a:xfrm>
            <a:off x="7451725" y="115888"/>
            <a:ext cx="385763" cy="431800"/>
          </a:xfrm>
          <a:prstGeom prst="rect">
            <a:avLst/>
          </a:prstGeom>
          <a:noFill/>
          <a:ln w="9525">
            <a:noFill/>
          </a:ln>
        </p:spPr>
      </p:pic>
      <p:pic>
        <p:nvPicPr>
          <p:cNvPr id="34820" name="图片 1136645" descr="forward_arrow_colour">
            <a:hlinkClick r:id="" action="ppaction://hlinkshowjump?jump=nextslide"/>
          </p:cNvPr>
          <p:cNvPicPr>
            <a:picLocks noChangeAspect="1"/>
          </p:cNvPicPr>
          <p:nvPr/>
        </p:nvPicPr>
        <p:blipFill>
          <a:blip r:embed="rId2"/>
          <a:stretch>
            <a:fillRect/>
          </a:stretch>
        </p:blipFill>
        <p:spPr>
          <a:xfrm>
            <a:off x="8447088" y="6167438"/>
            <a:ext cx="630237" cy="574675"/>
          </a:xfrm>
          <a:prstGeom prst="rect">
            <a:avLst/>
          </a:prstGeom>
          <a:noFill/>
          <a:ln w="9525">
            <a:noFill/>
          </a:ln>
        </p:spPr>
      </p:pic>
      <p:pic>
        <p:nvPicPr>
          <p:cNvPr id="5121" name="图片 5120" descr="ppt/media/image23.wmf"/>
          <p:cNvPicPr/>
          <p:nvPr/>
        </p:nvPicPr>
        <p:blipFill>
          <a:blip r:embed="rId3"/>
          <a:stretch>
            <a:fillRect/>
          </a:stretch>
        </p:blipFill>
        <p:spPr>
          <a:xfrm>
            <a:off x="212725" y="800100"/>
            <a:ext cx="8699500" cy="5308600"/>
          </a:xfrm>
          <a:prstGeom prst="rect">
            <a:avLst/>
          </a:prstGeom>
          <a:noFill/>
          <a:ln w="9525">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6865" name="内容占位符 1"/>
          <p:cNvSpPr>
            <a:spLocks noGrp="1"/>
          </p:cNvSpPr>
          <p:nvPr>
            <p:ph/>
          </p:nvPr>
        </p:nvSpPr>
        <p:spPr>
          <a:prstGeom prst="rect">
            <a:avLst/>
          </a:prstGeom>
          <a:noFill/>
          <a:ln>
            <a:noFill/>
          </a:ln>
        </p:spPr>
        <p:txBody>
          <a:bodyPr anchor="t" anchorCtr="0"/>
          <a:p>
            <a:endParaRPr lang="zh-CN" altLang="en-US"/>
          </a:p>
        </p:txBody>
      </p:sp>
      <p:pic>
        <p:nvPicPr>
          <p:cNvPr id="36866" name="图片 116"/>
          <p:cNvPicPr/>
          <p:nvPr/>
        </p:nvPicPr>
        <p:blipFill>
          <a:blip r:embed="rId1"/>
          <a:srcRect r="-940"/>
          <a:stretch>
            <a:fillRect/>
          </a:stretch>
        </p:blipFill>
        <p:spPr>
          <a:xfrm>
            <a:off x="428625" y="231775"/>
            <a:ext cx="8539163" cy="6286500"/>
          </a:xfrm>
          <a:prstGeom prst="rect">
            <a:avLst/>
          </a:prstGeom>
          <a:noFill/>
          <a:ln w="9525">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8913" name="标题 1106945"/>
          <p:cNvSpPr>
            <a:spLocks noGrp="1"/>
          </p:cNvSpPr>
          <p:nvPr>
            <p:ph type="title"/>
          </p:nvPr>
        </p:nvSpPr>
        <p:spPr/>
        <p:txBody>
          <a:bodyPr anchor="ctr" anchorCtr="0"/>
          <a:p>
            <a:r>
              <a:rPr lang="en-GB" altLang="zh-CN"/>
              <a:t>Pacemaker cells of the heart</a:t>
            </a:r>
            <a:endParaRPr lang="en-GB" altLang="zh-CN"/>
          </a:p>
        </p:txBody>
      </p:sp>
      <p:sp>
        <p:nvSpPr>
          <p:cNvPr id="38914" name="文本框 1106947"/>
          <p:cNvSpPr txBox="1"/>
          <p:nvPr/>
        </p:nvSpPr>
        <p:spPr>
          <a:xfrm>
            <a:off x="563563" y="784225"/>
            <a:ext cx="8220075" cy="1198563"/>
          </a:xfrm>
          <a:prstGeom prst="rect">
            <a:avLst/>
          </a:prstGeom>
          <a:noFill/>
          <a:ln w="9525">
            <a:noFill/>
          </a:ln>
        </p:spPr>
        <p:txBody>
          <a:bodyPr anchor="t" anchorCtr="0">
            <a:spAutoFit/>
          </a:bodyPr>
          <a:p>
            <a:r>
              <a:rPr lang="en-GB" altLang="zh-CN">
                <a:latin typeface="Arial" panose="020B0604020202020204" pitchFamily="34" charset="0"/>
              </a:rPr>
              <a:t>The heart can beat without any input from the nervous system as longs as its cells stay alive. This is due to </a:t>
            </a:r>
            <a:r>
              <a:rPr lang="en-GB" altLang="zh-CN" b="1" dirty="0" err="1">
                <a:solidFill>
                  <a:srgbClr val="10BC45"/>
                </a:solidFill>
                <a:latin typeface="Arial" panose="020B0604020202020204" pitchFamily="34" charset="0"/>
              </a:rPr>
              <a:t>myogenic</a:t>
            </a:r>
            <a:r>
              <a:rPr lang="en-GB" altLang="zh-CN" b="1">
                <a:solidFill>
                  <a:srgbClr val="10BC45"/>
                </a:solidFill>
                <a:latin typeface="Arial" panose="020B0604020202020204" pitchFamily="34" charset="0"/>
              </a:rPr>
              <a:t> contraction</a:t>
            </a:r>
            <a:r>
              <a:rPr lang="en-GB" altLang="zh-CN">
                <a:latin typeface="Arial" panose="020B0604020202020204" pitchFamily="34" charset="0"/>
              </a:rPr>
              <a:t>.</a:t>
            </a:r>
            <a:r>
              <a:rPr lang="zh-CN" altLang="en-GB">
                <a:latin typeface="Arial" panose="020B0604020202020204" pitchFamily="34" charset="0"/>
              </a:rPr>
              <a:t>肌源性收缩</a:t>
            </a:r>
            <a:endParaRPr lang="zh-CN" altLang="en-GB">
              <a:latin typeface="Arial" panose="020B0604020202020204" pitchFamily="34" charset="0"/>
            </a:endParaRPr>
          </a:p>
        </p:txBody>
      </p:sp>
      <p:sp>
        <p:nvSpPr>
          <p:cNvPr id="1106949" name="文本框 1106948"/>
          <p:cNvSpPr txBox="1"/>
          <p:nvPr/>
        </p:nvSpPr>
        <p:spPr>
          <a:xfrm>
            <a:off x="563563" y="4949825"/>
            <a:ext cx="8580437" cy="1187450"/>
          </a:xfrm>
          <a:prstGeom prst="rect">
            <a:avLst/>
          </a:prstGeom>
          <a:noFill/>
          <a:ln w="9525">
            <a:noFill/>
          </a:ln>
        </p:spPr>
        <p:txBody>
          <a:bodyPr anchor="t" anchorCtr="0">
            <a:spAutoFit/>
          </a:bodyPr>
          <a:p>
            <a:r>
              <a:rPr lang="en-GB" altLang="zh-CN">
                <a:latin typeface="Arial" panose="020B0604020202020204" pitchFamily="34" charset="0"/>
              </a:rPr>
              <a:t>Depolarization is initiated in a region of the heart called the </a:t>
            </a:r>
            <a:r>
              <a:rPr lang="en-GB" altLang="zh-CN" b="1">
                <a:solidFill>
                  <a:srgbClr val="10BC45"/>
                </a:solidFill>
                <a:latin typeface="Arial" panose="020B0604020202020204" pitchFamily="34" charset="0"/>
              </a:rPr>
              <a:t>sinoatrial node</a:t>
            </a:r>
            <a:r>
              <a:rPr lang="en-GB" altLang="zh-CN">
                <a:latin typeface="Arial" panose="020B0604020202020204" pitchFamily="34" charset="0"/>
              </a:rPr>
              <a:t> (</a:t>
            </a:r>
            <a:r>
              <a:rPr lang="en-GB" altLang="zh-CN" b="1">
                <a:solidFill>
                  <a:srgbClr val="10BC45"/>
                </a:solidFill>
                <a:latin typeface="Arial" panose="020B0604020202020204" pitchFamily="34" charset="0"/>
              </a:rPr>
              <a:t>SAN</a:t>
            </a:r>
            <a:r>
              <a:rPr lang="en-GB" altLang="zh-CN">
                <a:latin typeface="Arial" panose="020B0604020202020204" pitchFamily="34" charset="0"/>
              </a:rPr>
              <a:t>) – also known as the </a:t>
            </a:r>
            <a:r>
              <a:rPr lang="en-GB" altLang="zh-CN" b="1">
                <a:solidFill>
                  <a:srgbClr val="10BC45"/>
                </a:solidFill>
                <a:latin typeface="Arial" panose="020B0604020202020204" pitchFamily="34" charset="0"/>
              </a:rPr>
              <a:t>pacemaker</a:t>
            </a:r>
            <a:r>
              <a:rPr lang="en-GB" altLang="zh-CN">
                <a:latin typeface="Arial" panose="020B0604020202020204" pitchFamily="34" charset="0"/>
              </a:rPr>
              <a:t> – which is in the wall of the right atrium.</a:t>
            </a:r>
            <a:endParaRPr lang="en-GB" altLang="zh-CN">
              <a:latin typeface="Arial" panose="020B0604020202020204" pitchFamily="34" charset="0"/>
            </a:endParaRPr>
          </a:p>
        </p:txBody>
      </p:sp>
      <p:sp>
        <p:nvSpPr>
          <p:cNvPr id="1106950" name="文本框 1106949"/>
          <p:cNvSpPr txBox="1"/>
          <p:nvPr/>
        </p:nvSpPr>
        <p:spPr>
          <a:xfrm>
            <a:off x="563563" y="2684463"/>
            <a:ext cx="8220075" cy="1552575"/>
          </a:xfrm>
          <a:prstGeom prst="rect">
            <a:avLst/>
          </a:prstGeom>
          <a:noFill/>
          <a:ln w="9525">
            <a:noFill/>
          </a:ln>
        </p:spPr>
        <p:txBody>
          <a:bodyPr anchor="t" anchorCtr="0">
            <a:spAutoFit/>
          </a:bodyPr>
          <a:p>
            <a:r>
              <a:rPr lang="en-GB" altLang="zh-CN">
                <a:latin typeface="Arial" panose="020B0604020202020204" pitchFamily="34" charset="0"/>
              </a:rPr>
              <a:t>Muscle cells (</a:t>
            </a:r>
            <a:r>
              <a:rPr lang="en-GB" altLang="zh-CN" b="1" dirty="0" err="1">
                <a:solidFill>
                  <a:srgbClr val="10BC45"/>
                </a:solidFill>
                <a:latin typeface="Arial" panose="020B0604020202020204" pitchFamily="34" charset="0"/>
              </a:rPr>
              <a:t>myocytes</a:t>
            </a:r>
            <a:r>
              <a:rPr lang="en-GB" altLang="zh-CN">
                <a:latin typeface="Arial" panose="020B0604020202020204" pitchFamily="34" charset="0"/>
              </a:rPr>
              <a:t>) in the heart have a slight electrical charge across their membrane. They are </a:t>
            </a:r>
            <a:r>
              <a:rPr lang="en-GB" altLang="zh-CN" b="1">
                <a:solidFill>
                  <a:srgbClr val="10BC45"/>
                </a:solidFill>
                <a:latin typeface="Arial" panose="020B0604020202020204" pitchFamily="34" charset="0"/>
              </a:rPr>
              <a:t>polarized</a:t>
            </a:r>
            <a:r>
              <a:rPr lang="en-GB" altLang="zh-CN">
                <a:latin typeface="Arial" panose="020B0604020202020204" pitchFamily="34" charset="0"/>
              </a:rPr>
              <a:t>. When the charge is reversed, they are said to be </a:t>
            </a:r>
            <a:r>
              <a:rPr lang="en-GB" altLang="zh-CN" b="1">
                <a:solidFill>
                  <a:srgbClr val="10BC45"/>
                </a:solidFill>
                <a:latin typeface="Arial" panose="020B0604020202020204" pitchFamily="34" charset="0"/>
              </a:rPr>
              <a:t>depolarized</a:t>
            </a:r>
            <a:r>
              <a:rPr lang="en-GB" altLang="zh-CN">
                <a:latin typeface="Arial" panose="020B0604020202020204" pitchFamily="34" charset="0"/>
              </a:rPr>
              <a:t> and this causes them to contract.</a:t>
            </a:r>
            <a:endParaRPr lang="en-GB" altLang="zh-CN">
              <a:latin typeface="Arial" panose="020B0604020202020204" pitchFamily="34" charset="0"/>
            </a:endParaRPr>
          </a:p>
        </p:txBody>
      </p:sp>
      <p:pic>
        <p:nvPicPr>
          <p:cNvPr id="38917" name="图片 1106950" descr="notes_icon"/>
          <p:cNvPicPr>
            <a:picLocks noChangeAspect="1"/>
          </p:cNvPicPr>
          <p:nvPr/>
        </p:nvPicPr>
        <p:blipFill>
          <a:blip r:embed="rId1"/>
          <a:stretch>
            <a:fillRect/>
          </a:stretch>
        </p:blipFill>
        <p:spPr>
          <a:xfrm>
            <a:off x="7443788" y="150813"/>
            <a:ext cx="442912" cy="387350"/>
          </a:xfrm>
          <a:prstGeom prst="rect">
            <a:avLst/>
          </a:prstGeom>
          <a:noFill/>
          <a:ln w="9525">
            <a:noFill/>
          </a:ln>
        </p:spPr>
      </p:pic>
      <p:pic>
        <p:nvPicPr>
          <p:cNvPr id="1106952" name="图片 1106951" descr="forward_arrow_colour">
            <a:hlinkClick r:id="" action="ppaction://hlinkshowjump?jump=nextslide"/>
          </p:cNvPr>
          <p:cNvPicPr>
            <a:picLocks noChangeAspect="1"/>
          </p:cNvPicPr>
          <p:nvPr/>
        </p:nvPicPr>
        <p:blipFill>
          <a:blip r:embed="rId2"/>
          <a:stretch>
            <a:fillRect/>
          </a:stretch>
        </p:blipFill>
        <p:spPr>
          <a:xfrm>
            <a:off x="8447088" y="6167438"/>
            <a:ext cx="630237" cy="574675"/>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106950"/>
                                        </p:tgtEl>
                                        <p:attrNameLst>
                                          <p:attrName>style.visibility</p:attrName>
                                        </p:attrNameLst>
                                      </p:cBhvr>
                                      <p:to>
                                        <p:strVal val="visible"/>
                                      </p:to>
                                    </p:set>
                                    <p:animEffect transition="in" filter="dissolve">
                                      <p:cBhvr>
                                        <p:cTn id="7" dur="500"/>
                                        <p:tgtEl>
                                          <p:spTgt spid="110695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106949"/>
                                        </p:tgtEl>
                                        <p:attrNameLst>
                                          <p:attrName>style.visibility</p:attrName>
                                        </p:attrNameLst>
                                      </p:cBhvr>
                                      <p:to>
                                        <p:strVal val="visible"/>
                                      </p:to>
                                    </p:set>
                                    <p:animEffect transition="in" filter="dissolve">
                                      <p:cBhvr>
                                        <p:cTn id="12" dur="500"/>
                                        <p:tgtEl>
                                          <p:spTgt spid="1106949"/>
                                        </p:tgtEl>
                                      </p:cBhvr>
                                    </p:animEffect>
                                  </p:childTnLst>
                                </p:cTn>
                              </p:par>
                              <p:par>
                                <p:cTn id="13" presetID="1" presetClass="entr" presetSubtype="0" fill="hold" nodeType="withEffect">
                                  <p:stCondLst>
                                    <p:cond delay="0"/>
                                  </p:stCondLst>
                                  <p:childTnLst>
                                    <p:set>
                                      <p:cBhvr>
                                        <p:cTn id="14" dur="1" fill="hold">
                                          <p:stCondLst>
                                            <p:cond delay="0"/>
                                          </p:stCondLst>
                                        </p:cTn>
                                        <p:tgtEl>
                                          <p:spTgt spid="11069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6949" grpId="0"/>
      <p:bldP spid="110695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0961" name="标题 1"/>
          <p:cNvSpPr>
            <a:spLocks noGrp="1"/>
          </p:cNvSpPr>
          <p:nvPr>
            <p:ph type="title"/>
          </p:nvPr>
        </p:nvSpPr>
        <p:spPr/>
        <p:txBody>
          <a:bodyPr anchor="ctr" anchorCtr="0"/>
          <a:p>
            <a:endParaRPr lang="zh-CN" altLang="en-US"/>
          </a:p>
        </p:txBody>
      </p:sp>
      <p:sp>
        <p:nvSpPr>
          <p:cNvPr id="40962" name="内容占位符 2"/>
          <p:cNvSpPr>
            <a:spLocks noGrp="1"/>
          </p:cNvSpPr>
          <p:nvPr>
            <p:ph idx="1"/>
          </p:nvPr>
        </p:nvSpPr>
        <p:spPr>
          <a:noFill/>
          <a:ln>
            <a:noFill/>
          </a:ln>
        </p:spPr>
        <p:txBody>
          <a:bodyPr anchor="t" anchorCtr="0"/>
          <a:p>
            <a:endParaRPr lang="zh-CN" altLang="en-US"/>
          </a:p>
        </p:txBody>
      </p:sp>
      <p:pic>
        <p:nvPicPr>
          <p:cNvPr id="40963" name="图片 99"/>
          <p:cNvPicPr/>
          <p:nvPr>
            <p:custDataLst>
              <p:tags r:id="rId1"/>
            </p:custDataLst>
          </p:nvPr>
        </p:nvPicPr>
        <p:blipFill>
          <a:blip r:embed="rId2"/>
          <a:stretch>
            <a:fillRect/>
          </a:stretch>
        </p:blipFill>
        <p:spPr>
          <a:xfrm>
            <a:off x="222250" y="0"/>
            <a:ext cx="8181975" cy="6515100"/>
          </a:xfrm>
          <a:prstGeom prst="rect">
            <a:avLst/>
          </a:prstGeom>
          <a:noFill/>
          <a:ln w="9525">
            <a:noFill/>
          </a:ln>
        </p:spPr>
      </p:pic>
      <p:sp>
        <p:nvSpPr>
          <p:cNvPr id="40964" name="文本框 1"/>
          <p:cNvSpPr txBox="1"/>
          <p:nvPr/>
        </p:nvSpPr>
        <p:spPr>
          <a:xfrm>
            <a:off x="6583363" y="542925"/>
            <a:ext cx="3048000" cy="460375"/>
          </a:xfrm>
          <a:prstGeom prst="rect">
            <a:avLst/>
          </a:prstGeom>
          <a:noFill/>
          <a:ln w="9525">
            <a:noFill/>
          </a:ln>
        </p:spPr>
        <p:txBody>
          <a:bodyPr wrap="square" anchor="t" anchorCtr="0">
            <a:spAutoFit/>
          </a:bodyPr>
          <a:p>
            <a:r>
              <a:rPr lang="en-US" altLang="zh-CN">
                <a:latin typeface="Arial" panose="020B0604020202020204" pitchFamily="34" charset="0"/>
              </a:rPr>
              <a:t>Book2 192</a:t>
            </a:r>
            <a:endParaRPr lang="en-US" altLang="zh-CN">
              <a:latin typeface="Arial" panose="020B0604020202020204" pitchFamily="34"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3009" name="标题 1"/>
          <p:cNvSpPr>
            <a:spLocks noGrp="1"/>
          </p:cNvSpPr>
          <p:nvPr>
            <p:ph type="title"/>
          </p:nvPr>
        </p:nvSpPr>
        <p:spPr/>
        <p:txBody>
          <a:bodyPr anchor="ctr" anchorCtr="0"/>
          <a:p>
            <a:endParaRPr lang="zh-CN" altLang="en-US"/>
          </a:p>
        </p:txBody>
      </p:sp>
      <p:pic>
        <p:nvPicPr>
          <p:cNvPr id="43010" name="内容占位符 3"/>
          <p:cNvPicPr>
            <a:picLocks noChangeAspect="1"/>
          </p:cNvPicPr>
          <p:nvPr>
            <p:ph idx="1"/>
          </p:nvPr>
        </p:nvPicPr>
        <p:blipFill>
          <a:blip r:embed="rId1"/>
          <a:stretch>
            <a:fillRect/>
          </a:stretch>
        </p:blipFill>
        <p:spPr>
          <a:xfrm>
            <a:off x="504825" y="844550"/>
            <a:ext cx="8134350" cy="2317750"/>
          </a:xfrm>
          <a:noFill/>
          <a:ln>
            <a:noFill/>
          </a:ln>
        </p:spPr>
      </p:pic>
      <p:sp>
        <p:nvSpPr>
          <p:cNvPr id="5" name="文本框 4"/>
          <p:cNvSpPr txBox="1"/>
          <p:nvPr/>
        </p:nvSpPr>
        <p:spPr>
          <a:xfrm>
            <a:off x="643255" y="3618865"/>
            <a:ext cx="8195310" cy="1014730"/>
          </a:xfrm>
          <a:prstGeom prst="rect">
            <a:avLst/>
          </a:prstGeom>
          <a:noFill/>
        </p:spPr>
        <p:txBody>
          <a:bodyPr wrap="square" rtlCol="0" anchor="t">
            <a:spAutoFit/>
          </a:bodyPr>
          <a:p>
            <a:r>
              <a:rPr lang="zh-CN" altLang="en-US" sz="2000" noProof="1">
                <a:latin typeface="Arial" panose="020B0604020202020204" pitchFamily="34" charset="0"/>
                <a:ea typeface="+mn-ea"/>
                <a:cs typeface="+mn-cs"/>
              </a:rPr>
              <a:t>It is known as the </a:t>
            </a:r>
            <a:r>
              <a:rPr lang="zh-CN" altLang="en-US" sz="2000" noProof="1">
                <a:highlight>
                  <a:srgbClr val="FFFF00"/>
                </a:highlight>
                <a:latin typeface="Arial" panose="020B0604020202020204" pitchFamily="34" charset="0"/>
                <a:ea typeface="+mn-ea"/>
                <a:cs typeface="+mn-cs"/>
              </a:rPr>
              <a:t>atrioventricular node (AV node)</a:t>
            </a:r>
            <a:r>
              <a:rPr lang="zh-CN" altLang="en-US" sz="2000" noProof="1">
                <a:latin typeface="Arial" panose="020B0604020202020204" pitchFamily="34" charset="0"/>
                <a:ea typeface="+mn-ea"/>
                <a:cs typeface="+mn-cs"/>
              </a:rPr>
              <a:t> and is often called the </a:t>
            </a:r>
            <a:r>
              <a:rPr lang="zh-CN" altLang="en-US" sz="2000" noProof="1">
                <a:highlight>
                  <a:srgbClr val="FFFF00"/>
                </a:highlight>
                <a:latin typeface="Arial" panose="020B0604020202020204" pitchFamily="34" charset="0"/>
                <a:ea typeface="+mn-ea"/>
                <a:cs typeface="+mn-cs"/>
              </a:rPr>
              <a:t>secondary pacemaker</a:t>
            </a:r>
            <a:r>
              <a:rPr lang="zh-CN" altLang="en-US" sz="2000" noProof="1">
                <a:latin typeface="Arial" panose="020B0604020202020204" pitchFamily="34" charset="0"/>
                <a:ea typeface="+mn-ea"/>
                <a:cs typeface="+mn-cs"/>
              </a:rPr>
              <a:t> of the heart</a:t>
            </a:r>
            <a:r>
              <a:rPr lang="en-US" altLang="zh-CN" sz="2000" noProof="1">
                <a:latin typeface="Arial" panose="020B0604020202020204" pitchFamily="34" charset="0"/>
                <a:ea typeface="+mn-ea"/>
                <a:cs typeface="+mn-cs"/>
              </a:rPr>
              <a:t>,it functions as a conduit</a:t>
            </a:r>
            <a:r>
              <a:rPr lang="zh-CN" altLang="en-US" sz="2000" noProof="1">
                <a:latin typeface="Arial" panose="020B0604020202020204" pitchFamily="34" charset="0"/>
                <a:ea typeface="+mn-ea"/>
                <a:cs typeface="+mn-cs"/>
              </a:rPr>
              <a:t>管道</a:t>
            </a:r>
            <a:r>
              <a:rPr lang="en-US" altLang="zh-CN" sz="2000" noProof="1">
                <a:latin typeface="Arial" panose="020B0604020202020204" pitchFamily="34" charset="0"/>
                <a:ea typeface="+mn-ea"/>
                <a:cs typeface="+mn-cs"/>
              </a:rPr>
              <a:t> of </a:t>
            </a:r>
            <a:r>
              <a:rPr lang="en-US" altLang="zh-CN" sz="2000" noProof="1">
                <a:solidFill>
                  <a:srgbClr val="FF0000"/>
                </a:solidFill>
                <a:latin typeface="Arial" panose="020B0604020202020204" pitchFamily="34" charset="0"/>
                <a:ea typeface="+mn-ea"/>
                <a:cs typeface="+mn-cs"/>
              </a:rPr>
              <a:t>electrical activity from the SA node to the ventricles </a:t>
            </a:r>
            <a:r>
              <a:rPr lang="en-US" altLang="zh-CN" sz="2000" noProof="1">
                <a:latin typeface="Arial" panose="020B0604020202020204" pitchFamily="34" charset="0"/>
                <a:ea typeface="+mn-ea"/>
                <a:cs typeface="+mn-cs"/>
              </a:rPr>
              <a:t>of the heart</a:t>
            </a:r>
            <a:endParaRPr lang="en-US" altLang="zh-CN" sz="2000" noProof="1"/>
          </a:p>
        </p:txBody>
      </p:sp>
      <p:sp>
        <p:nvSpPr>
          <p:cNvPr id="43012" name="文本框 5"/>
          <p:cNvSpPr txBox="1"/>
          <p:nvPr/>
        </p:nvSpPr>
        <p:spPr>
          <a:xfrm>
            <a:off x="642938" y="384175"/>
            <a:ext cx="3048000" cy="460375"/>
          </a:xfrm>
          <a:prstGeom prst="rect">
            <a:avLst/>
          </a:prstGeom>
          <a:noFill/>
          <a:ln w="9525">
            <a:noFill/>
          </a:ln>
        </p:spPr>
        <p:txBody>
          <a:bodyPr wrap="square" anchor="t" anchorCtr="0">
            <a:spAutoFit/>
          </a:bodyPr>
          <a:p>
            <a:r>
              <a:rPr lang="en-US" altLang="zh-CN">
                <a:latin typeface="Arial" panose="020B0604020202020204" pitchFamily="34" charset="0"/>
              </a:rPr>
              <a:t>SA</a:t>
            </a:r>
            <a:endParaRPr lang="en-US" altLang="zh-CN">
              <a:latin typeface="Arial" panose="020B0604020202020204" pitchFamily="34"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45058" name="标题 1107969"/>
          <p:cNvSpPr>
            <a:spLocks noGrp="1"/>
          </p:cNvSpPr>
          <p:nvPr>
            <p:ph type="title" idx="4294967295"/>
          </p:nvPr>
        </p:nvSpPr>
        <p:spPr/>
        <p:txBody>
          <a:bodyPr anchor="ctr" anchorCtr="0"/>
          <a:p>
            <a:r>
              <a:rPr lang="en-GB" altLang="zh-CN"/>
              <a:t>Myogenic stimulation of the heart</a:t>
            </a:r>
            <a:endParaRPr lang="en-GB" altLang="zh-CN"/>
          </a:p>
        </p:txBody>
      </p:sp>
      <p:pic>
        <p:nvPicPr>
          <p:cNvPr id="45059" name="图片 1107971" descr="flash_icon"/>
          <p:cNvPicPr>
            <a:picLocks noChangeAspect="1"/>
          </p:cNvPicPr>
          <p:nvPr/>
        </p:nvPicPr>
        <p:blipFill>
          <a:blip r:embed="rId1"/>
          <a:stretch>
            <a:fillRect/>
          </a:stretch>
        </p:blipFill>
        <p:spPr>
          <a:xfrm>
            <a:off x="7451725" y="115888"/>
            <a:ext cx="385763" cy="431800"/>
          </a:xfrm>
          <a:prstGeom prst="rect">
            <a:avLst/>
          </a:prstGeom>
          <a:noFill/>
          <a:ln w="9525">
            <a:noFill/>
          </a:ln>
        </p:spPr>
      </p:pic>
      <p:pic>
        <p:nvPicPr>
          <p:cNvPr id="45060" name="图片 1107972" descr="notes_icon"/>
          <p:cNvPicPr>
            <a:picLocks noChangeAspect="1"/>
          </p:cNvPicPr>
          <p:nvPr/>
        </p:nvPicPr>
        <p:blipFill>
          <a:blip r:embed="rId2"/>
          <a:stretch>
            <a:fillRect/>
          </a:stretch>
        </p:blipFill>
        <p:spPr>
          <a:xfrm>
            <a:off x="6973888" y="150813"/>
            <a:ext cx="442912" cy="387350"/>
          </a:xfrm>
          <a:prstGeom prst="rect">
            <a:avLst/>
          </a:prstGeom>
          <a:noFill/>
          <a:ln w="9525">
            <a:noFill/>
          </a:ln>
        </p:spPr>
      </p:pic>
      <p:pic>
        <p:nvPicPr>
          <p:cNvPr id="45061" name="图片 1107975" descr="forward_arrow_colour">
            <a:hlinkClick r:id="" action="ppaction://hlinkshowjump?jump=nextslide"/>
          </p:cNvPr>
          <p:cNvPicPr>
            <a:picLocks noChangeAspect="1"/>
          </p:cNvPicPr>
          <p:nvPr/>
        </p:nvPicPr>
        <p:blipFill>
          <a:blip r:embed="rId3"/>
          <a:stretch>
            <a:fillRect/>
          </a:stretch>
        </p:blipFill>
        <p:spPr>
          <a:xfrm>
            <a:off x="8447088" y="6167438"/>
            <a:ext cx="630237" cy="574675"/>
          </a:xfrm>
          <a:prstGeom prst="rect">
            <a:avLst/>
          </a:prstGeom>
          <a:noFill/>
          <a:ln w="9525">
            <a:noFill/>
          </a:ln>
        </p:spPr>
      </p:pic>
      <p:pic>
        <p:nvPicPr>
          <p:cNvPr id="6145" name="图片 6144" descr="ppt/media/image27.wmf"/>
          <p:cNvPicPr/>
          <p:nvPr/>
        </p:nvPicPr>
        <p:blipFill>
          <a:blip r:embed="rId4"/>
          <a:stretch>
            <a:fillRect/>
          </a:stretch>
        </p:blipFill>
        <p:spPr>
          <a:xfrm>
            <a:off x="212725" y="800100"/>
            <a:ext cx="8699500" cy="5308600"/>
          </a:xfrm>
          <a:prstGeom prst="rect">
            <a:avLst/>
          </a:prstGeom>
          <a:noFill/>
          <a:ln w="9525">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47106" name="标题 1159169"/>
          <p:cNvSpPr>
            <a:spLocks noGrp="1"/>
          </p:cNvSpPr>
          <p:nvPr>
            <p:ph type="title" idx="4294967295"/>
          </p:nvPr>
        </p:nvSpPr>
        <p:spPr/>
        <p:txBody>
          <a:bodyPr anchor="ctr" anchorCtr="0"/>
          <a:p>
            <a:r>
              <a:rPr lang="en-GB" altLang="zh-CN"/>
              <a:t>Interactive heart</a:t>
            </a:r>
            <a:endParaRPr lang="en-GB" altLang="zh-CN"/>
          </a:p>
        </p:txBody>
      </p:sp>
      <p:pic>
        <p:nvPicPr>
          <p:cNvPr id="47107" name="图片 1159171" descr="flash_icon"/>
          <p:cNvPicPr>
            <a:picLocks noChangeAspect="1"/>
          </p:cNvPicPr>
          <p:nvPr/>
        </p:nvPicPr>
        <p:blipFill>
          <a:blip r:embed="rId1"/>
          <a:stretch>
            <a:fillRect/>
          </a:stretch>
        </p:blipFill>
        <p:spPr>
          <a:xfrm>
            <a:off x="7451725" y="115888"/>
            <a:ext cx="385763" cy="431800"/>
          </a:xfrm>
          <a:prstGeom prst="rect">
            <a:avLst/>
          </a:prstGeom>
          <a:noFill/>
          <a:ln w="9525">
            <a:noFill/>
          </a:ln>
        </p:spPr>
      </p:pic>
      <p:pic>
        <p:nvPicPr>
          <p:cNvPr id="47108" name="图片 1159173" descr="forward_arrow_colour">
            <a:hlinkClick r:id="" action="ppaction://hlinkshowjump?jump=nextslide"/>
          </p:cNvPr>
          <p:cNvPicPr>
            <a:picLocks noChangeAspect="1"/>
          </p:cNvPicPr>
          <p:nvPr/>
        </p:nvPicPr>
        <p:blipFill>
          <a:blip r:embed="rId2"/>
          <a:stretch>
            <a:fillRect/>
          </a:stretch>
        </p:blipFill>
        <p:spPr>
          <a:xfrm>
            <a:off x="8447088" y="6167438"/>
            <a:ext cx="630237" cy="574675"/>
          </a:xfrm>
          <a:prstGeom prst="rect">
            <a:avLst/>
          </a:prstGeom>
          <a:noFill/>
          <a:ln w="9525">
            <a:noFill/>
          </a:ln>
        </p:spPr>
      </p:pic>
      <p:pic>
        <p:nvPicPr>
          <p:cNvPr id="7169" name="图片 7168" descr="ppt/media/image28.wmf"/>
          <p:cNvPicPr/>
          <p:nvPr/>
        </p:nvPicPr>
        <p:blipFill>
          <a:blip r:embed="rId3"/>
          <a:stretch>
            <a:fillRect/>
          </a:stretch>
        </p:blipFill>
        <p:spPr>
          <a:xfrm>
            <a:off x="212725" y="800100"/>
            <a:ext cx="8699500" cy="5308600"/>
          </a:xfrm>
          <a:prstGeom prst="rect">
            <a:avLst/>
          </a:prstGeom>
          <a:noFill/>
          <a:ln w="9525">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pic>
        <p:nvPicPr>
          <p:cNvPr id="1182732" name="图片 1182731" descr="heart pacemaker"/>
          <p:cNvPicPr>
            <a:picLocks noChangeAspect="1"/>
          </p:cNvPicPr>
          <p:nvPr/>
        </p:nvPicPr>
        <p:blipFill>
          <a:blip r:embed="rId1"/>
          <a:stretch>
            <a:fillRect/>
          </a:stretch>
        </p:blipFill>
        <p:spPr>
          <a:xfrm>
            <a:off x="4900613" y="3084513"/>
            <a:ext cx="4067175" cy="2925762"/>
          </a:xfrm>
          <a:prstGeom prst="rect">
            <a:avLst/>
          </a:prstGeom>
          <a:noFill/>
          <a:ln w="9525">
            <a:noFill/>
          </a:ln>
        </p:spPr>
      </p:pic>
      <p:sp>
        <p:nvSpPr>
          <p:cNvPr id="49155" name="标题 1182721"/>
          <p:cNvSpPr>
            <a:spLocks noGrp="1"/>
          </p:cNvSpPr>
          <p:nvPr>
            <p:ph type="title"/>
          </p:nvPr>
        </p:nvSpPr>
        <p:spPr/>
        <p:txBody>
          <a:bodyPr anchor="ctr" anchorCtr="0"/>
          <a:p>
            <a:r>
              <a:rPr lang="en-GB" altLang="zh-CN"/>
              <a:t>Artificial pacemakers</a:t>
            </a:r>
            <a:endParaRPr lang="en-GB" altLang="zh-CN"/>
          </a:p>
        </p:txBody>
      </p:sp>
      <p:sp>
        <p:nvSpPr>
          <p:cNvPr id="49156" name="文本框 1182723"/>
          <p:cNvSpPr txBox="1"/>
          <p:nvPr/>
        </p:nvSpPr>
        <p:spPr>
          <a:xfrm>
            <a:off x="563563" y="784225"/>
            <a:ext cx="8580437" cy="1187450"/>
          </a:xfrm>
          <a:prstGeom prst="rect">
            <a:avLst/>
          </a:prstGeom>
          <a:noFill/>
          <a:ln w="9525">
            <a:noFill/>
          </a:ln>
        </p:spPr>
        <p:txBody>
          <a:bodyPr anchor="t" anchorCtr="0">
            <a:spAutoFit/>
          </a:bodyPr>
          <a:p>
            <a:r>
              <a:rPr lang="en-GB" altLang="zh-CN" b="1">
                <a:solidFill>
                  <a:srgbClr val="10BC45"/>
                </a:solidFill>
                <a:latin typeface="Arial" panose="020B0604020202020204" pitchFamily="34" charset="0"/>
              </a:rPr>
              <a:t>Artificial pacemakers</a:t>
            </a:r>
            <a:r>
              <a:rPr lang="en-GB" altLang="zh-CN">
                <a:latin typeface="Arial" panose="020B0604020202020204" pitchFamily="34" charset="0"/>
              </a:rPr>
              <a:t> are devices implanted in people whose heart’s electrical conduction system is not working properly.</a:t>
            </a:r>
            <a:endParaRPr lang="en-GB" altLang="zh-CN">
              <a:latin typeface="Arial" panose="020B0604020202020204" pitchFamily="34" charset="0"/>
            </a:endParaRPr>
          </a:p>
        </p:txBody>
      </p:sp>
      <p:sp>
        <p:nvSpPr>
          <p:cNvPr id="1182726" name="文本框 1182725"/>
          <p:cNvSpPr txBox="1"/>
          <p:nvPr/>
        </p:nvSpPr>
        <p:spPr>
          <a:xfrm>
            <a:off x="563563" y="2125663"/>
            <a:ext cx="8220075" cy="1187450"/>
          </a:xfrm>
          <a:prstGeom prst="rect">
            <a:avLst/>
          </a:prstGeom>
          <a:noFill/>
          <a:ln w="9525">
            <a:noFill/>
          </a:ln>
        </p:spPr>
        <p:txBody>
          <a:bodyPr anchor="t" anchorCtr="0">
            <a:spAutoFit/>
          </a:bodyPr>
          <a:p>
            <a:pPr>
              <a:buClr>
                <a:srgbClr val="10BC45"/>
              </a:buClr>
              <a:buSzPct val="80000"/>
              <a:buFont typeface="Wingdings" panose="05000000000000000000" pitchFamily="2" charset="2"/>
            </a:pPr>
            <a:r>
              <a:rPr lang="en-GB" altLang="zh-CN">
                <a:latin typeface="Arial" panose="020B0604020202020204" pitchFamily="34" charset="0"/>
              </a:rPr>
              <a:t>Problems include the SAN not firing, and the blockage or disruption of impulses between the SAN and AVN, or in the bundle of His.</a:t>
            </a:r>
            <a:endParaRPr lang="en-GB" altLang="zh-CN">
              <a:latin typeface="Arial" panose="020B0604020202020204" pitchFamily="34" charset="0"/>
            </a:endParaRPr>
          </a:p>
        </p:txBody>
      </p:sp>
      <p:sp>
        <p:nvSpPr>
          <p:cNvPr id="1182729" name="文本框 1182728"/>
          <p:cNvSpPr txBox="1"/>
          <p:nvPr/>
        </p:nvSpPr>
        <p:spPr>
          <a:xfrm>
            <a:off x="563563" y="3467100"/>
            <a:ext cx="4329112" cy="2647950"/>
          </a:xfrm>
          <a:prstGeom prst="rect">
            <a:avLst/>
          </a:prstGeom>
          <a:noFill/>
          <a:ln w="9525">
            <a:noFill/>
          </a:ln>
        </p:spPr>
        <p:txBody>
          <a:bodyPr anchor="t" anchorCtr="0">
            <a:spAutoFit/>
          </a:bodyPr>
          <a:p>
            <a:r>
              <a:rPr lang="en-GB" altLang="zh-CN">
                <a:latin typeface="Arial" panose="020B0604020202020204" pitchFamily="34" charset="0"/>
              </a:rPr>
              <a:t>Pacemakers monitor the heart’s electrical activity and stimulate the ventricles or atria to contract when necessary. Impulses are transmitted down electrodes implanted in the muscular walls.</a:t>
            </a:r>
            <a:endParaRPr lang="en-GB" altLang="zh-CN">
              <a:latin typeface="Arial" panose="020B0604020202020204" pitchFamily="34" charset="0"/>
            </a:endParaRPr>
          </a:p>
        </p:txBody>
      </p:sp>
      <p:pic>
        <p:nvPicPr>
          <p:cNvPr id="1182733" name="图片 1182732" descr="forward_arrow_colour">
            <a:hlinkClick r:id="" action="ppaction://hlinkshowjump?jump=nextslide"/>
          </p:cNvPr>
          <p:cNvPicPr>
            <a:picLocks noChangeAspect="1"/>
          </p:cNvPicPr>
          <p:nvPr/>
        </p:nvPicPr>
        <p:blipFill>
          <a:blip r:embed="rId2"/>
          <a:stretch>
            <a:fillRect/>
          </a:stretch>
        </p:blipFill>
        <p:spPr>
          <a:xfrm>
            <a:off x="8447088" y="6167438"/>
            <a:ext cx="630237" cy="574675"/>
          </a:xfrm>
          <a:prstGeom prst="rect">
            <a:avLst/>
          </a:prstGeom>
          <a:noFill/>
          <a:ln w="9525">
            <a:noFill/>
          </a:ln>
        </p:spPr>
      </p:pic>
      <p:pic>
        <p:nvPicPr>
          <p:cNvPr id="49160" name="图片 1182733" descr="notes_icon"/>
          <p:cNvPicPr>
            <a:picLocks noChangeAspect="1"/>
          </p:cNvPicPr>
          <p:nvPr/>
        </p:nvPicPr>
        <p:blipFill>
          <a:blip r:embed="rId3"/>
          <a:stretch>
            <a:fillRect/>
          </a:stretch>
        </p:blipFill>
        <p:spPr>
          <a:xfrm>
            <a:off x="7443788" y="150813"/>
            <a:ext cx="442912" cy="387350"/>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182726"/>
                                        </p:tgtEl>
                                        <p:attrNameLst>
                                          <p:attrName>style.visibility</p:attrName>
                                        </p:attrNameLst>
                                      </p:cBhvr>
                                      <p:to>
                                        <p:strVal val="visible"/>
                                      </p:to>
                                    </p:set>
                                    <p:animEffect transition="in" filter="dissolve">
                                      <p:cBhvr>
                                        <p:cTn id="7" dur="500"/>
                                        <p:tgtEl>
                                          <p:spTgt spid="118272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182729"/>
                                        </p:tgtEl>
                                        <p:attrNameLst>
                                          <p:attrName>style.visibility</p:attrName>
                                        </p:attrNameLst>
                                      </p:cBhvr>
                                      <p:to>
                                        <p:strVal val="visible"/>
                                      </p:to>
                                    </p:set>
                                    <p:animEffect transition="in" filter="dissolve">
                                      <p:cBhvr>
                                        <p:cTn id="12" dur="500"/>
                                        <p:tgtEl>
                                          <p:spTgt spid="1182729"/>
                                        </p:tgtEl>
                                      </p:cBhvr>
                                    </p:animEffect>
                                  </p:childTnLst>
                                </p:cTn>
                              </p:par>
                            </p:childTnLst>
                          </p:cTn>
                        </p:par>
                        <p:par>
                          <p:cTn id="13" fill="hold">
                            <p:stCondLst>
                              <p:cond delay="500"/>
                            </p:stCondLst>
                            <p:childTnLst>
                              <p:par>
                                <p:cTn id="14" presetID="22" presetClass="entr" presetSubtype="1" fill="hold" nodeType="afterEffect">
                                  <p:stCondLst>
                                    <p:cond delay="0"/>
                                  </p:stCondLst>
                                  <p:childTnLst>
                                    <p:set>
                                      <p:cBhvr>
                                        <p:cTn id="15" dur="1" fill="hold">
                                          <p:stCondLst>
                                            <p:cond delay="0"/>
                                          </p:stCondLst>
                                        </p:cTn>
                                        <p:tgtEl>
                                          <p:spTgt spid="1182732"/>
                                        </p:tgtEl>
                                        <p:attrNameLst>
                                          <p:attrName>style.visibility</p:attrName>
                                        </p:attrNameLst>
                                      </p:cBhvr>
                                      <p:to>
                                        <p:strVal val="visible"/>
                                      </p:to>
                                    </p:set>
                                    <p:animEffect transition="in" filter="wipe(up)">
                                      <p:cBhvr>
                                        <p:cTn id="16" dur="500"/>
                                        <p:tgtEl>
                                          <p:spTgt spid="1182732"/>
                                        </p:tgtEl>
                                      </p:cBhvr>
                                    </p:animEffect>
                                  </p:childTnLst>
                                </p:cTn>
                              </p:par>
                              <p:par>
                                <p:cTn id="17" presetID="1" presetClass="entr" presetSubtype="0" fill="hold" nodeType="withEffect">
                                  <p:stCondLst>
                                    <p:cond delay="0"/>
                                  </p:stCondLst>
                                  <p:childTnLst>
                                    <p:set>
                                      <p:cBhvr>
                                        <p:cTn id="18" dur="1" fill="hold">
                                          <p:stCondLst>
                                            <p:cond delay="0"/>
                                          </p:stCondLst>
                                        </p:cTn>
                                        <p:tgtEl>
                                          <p:spTgt spid="11827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82726" grpId="0"/>
      <p:bldP spid="1182729"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1201" name="标题 1130497"/>
          <p:cNvSpPr>
            <a:spLocks noGrp="1"/>
          </p:cNvSpPr>
          <p:nvPr>
            <p:ph type="title" idx="4294967295"/>
          </p:nvPr>
        </p:nvSpPr>
        <p:spPr/>
        <p:txBody>
          <a:bodyPr anchor="ctr" anchorCtr="0"/>
          <a:p>
            <a:r>
              <a:rPr lang="en-GB" altLang="zh-CN"/>
              <a:t>The cardiac cycle</a:t>
            </a:r>
            <a:endParaRPr lang="en-GB" altLang="zh-CN"/>
          </a:p>
        </p:txBody>
      </p:sp>
      <p:pic>
        <p:nvPicPr>
          <p:cNvPr id="51202" name="图片 1130500" descr="flash_icon"/>
          <p:cNvPicPr>
            <a:picLocks noChangeAspect="1"/>
          </p:cNvPicPr>
          <p:nvPr/>
        </p:nvPicPr>
        <p:blipFill>
          <a:blip r:embed="rId1"/>
          <a:stretch>
            <a:fillRect/>
          </a:stretch>
        </p:blipFill>
        <p:spPr>
          <a:xfrm>
            <a:off x="7451725" y="115888"/>
            <a:ext cx="385763" cy="431800"/>
          </a:xfrm>
          <a:prstGeom prst="rect">
            <a:avLst/>
          </a:prstGeom>
          <a:noFill/>
          <a:ln w="9525">
            <a:noFill/>
          </a:ln>
        </p:spPr>
      </p:pic>
      <p:pic>
        <p:nvPicPr>
          <p:cNvPr id="51203" name="图片 1130502" descr="forward_arrow_colour">
            <a:hlinkClick r:id="" action="ppaction://hlinkshowjump?jump=nextslide"/>
          </p:cNvPr>
          <p:cNvPicPr>
            <a:picLocks noChangeAspect="1"/>
          </p:cNvPicPr>
          <p:nvPr/>
        </p:nvPicPr>
        <p:blipFill>
          <a:blip r:embed="rId2"/>
          <a:stretch>
            <a:fillRect/>
          </a:stretch>
        </p:blipFill>
        <p:spPr>
          <a:xfrm>
            <a:off x="8447088" y="6167438"/>
            <a:ext cx="630237" cy="574675"/>
          </a:xfrm>
          <a:prstGeom prst="rect">
            <a:avLst/>
          </a:prstGeom>
          <a:noFill/>
          <a:ln w="9525">
            <a:noFill/>
          </a:ln>
        </p:spPr>
      </p:pic>
      <p:pic>
        <p:nvPicPr>
          <p:cNvPr id="8193" name="图片 8192" descr="ppt/media/image30.wmf"/>
          <p:cNvPicPr/>
          <p:nvPr/>
        </p:nvPicPr>
        <p:blipFill>
          <a:blip r:embed="rId3"/>
          <a:stretch>
            <a:fillRect/>
          </a:stretch>
        </p:blipFill>
        <p:spPr>
          <a:xfrm>
            <a:off x="212725" y="800100"/>
            <a:ext cx="8699500" cy="5308600"/>
          </a:xfrm>
          <a:prstGeom prst="rect">
            <a:avLst/>
          </a:prstGeom>
          <a:noFill/>
          <a:ln w="9525">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110029" name="图片 1110028" descr="ECG1"/>
          <p:cNvPicPr>
            <a:picLocks noChangeAspect="1"/>
          </p:cNvPicPr>
          <p:nvPr/>
        </p:nvPicPr>
        <p:blipFill>
          <a:blip r:embed="rId1"/>
          <a:stretch>
            <a:fillRect/>
          </a:stretch>
        </p:blipFill>
        <p:spPr>
          <a:xfrm>
            <a:off x="4560888" y="1647825"/>
            <a:ext cx="4286250" cy="4286250"/>
          </a:xfrm>
          <a:prstGeom prst="rect">
            <a:avLst/>
          </a:prstGeom>
          <a:noFill/>
          <a:ln w="9525">
            <a:noFill/>
          </a:ln>
        </p:spPr>
      </p:pic>
      <p:sp>
        <p:nvSpPr>
          <p:cNvPr id="53250" name="标题 1110017"/>
          <p:cNvSpPr>
            <a:spLocks noGrp="1"/>
          </p:cNvSpPr>
          <p:nvPr>
            <p:ph type="title" idx="4294967295"/>
          </p:nvPr>
        </p:nvSpPr>
        <p:spPr/>
        <p:txBody>
          <a:bodyPr anchor="ctr" anchorCtr="0"/>
          <a:p>
            <a:r>
              <a:rPr lang="en-GB" altLang="zh-CN"/>
              <a:t>What are electrocardiograms?</a:t>
            </a:r>
            <a:endParaRPr lang="en-GB" altLang="zh-CN"/>
          </a:p>
        </p:txBody>
      </p:sp>
      <p:sp>
        <p:nvSpPr>
          <p:cNvPr id="53251" name="文本框 1110019"/>
          <p:cNvSpPr txBox="1"/>
          <p:nvPr/>
        </p:nvSpPr>
        <p:spPr>
          <a:xfrm>
            <a:off x="563563" y="784225"/>
            <a:ext cx="7839075" cy="822325"/>
          </a:xfrm>
          <a:prstGeom prst="rect">
            <a:avLst/>
          </a:prstGeom>
          <a:noFill/>
          <a:ln w="9525">
            <a:noFill/>
          </a:ln>
        </p:spPr>
        <p:txBody>
          <a:bodyPr anchor="t" anchorCtr="0">
            <a:spAutoFit/>
          </a:bodyPr>
          <a:p>
            <a:r>
              <a:rPr lang="en-GB" altLang="zh-CN">
                <a:latin typeface="Arial" panose="020B0604020202020204" pitchFamily="34" charset="0"/>
              </a:rPr>
              <a:t>The electrical activity of the heart can be monitored by an </a:t>
            </a:r>
            <a:r>
              <a:rPr lang="en-GB" altLang="zh-CN" b="1">
                <a:solidFill>
                  <a:srgbClr val="10BC45"/>
                </a:solidFill>
                <a:latin typeface="Arial" panose="020B0604020202020204" pitchFamily="34" charset="0"/>
              </a:rPr>
              <a:t>electrocardiograph</a:t>
            </a:r>
            <a:r>
              <a:rPr lang="en-GB" altLang="zh-CN">
                <a:latin typeface="Arial" panose="020B0604020202020204" pitchFamily="34" charset="0"/>
              </a:rPr>
              <a:t>.</a:t>
            </a:r>
            <a:endParaRPr lang="en-GB" altLang="zh-CN">
              <a:latin typeface="Arial" panose="020B0604020202020204" pitchFamily="34" charset="0"/>
            </a:endParaRPr>
          </a:p>
        </p:txBody>
      </p:sp>
      <p:sp>
        <p:nvSpPr>
          <p:cNvPr id="1110021" name="文本框 1110020"/>
          <p:cNvSpPr txBox="1"/>
          <p:nvPr/>
        </p:nvSpPr>
        <p:spPr>
          <a:xfrm>
            <a:off x="563563" y="1885950"/>
            <a:ext cx="4021137" cy="2647950"/>
          </a:xfrm>
          <a:prstGeom prst="rect">
            <a:avLst/>
          </a:prstGeom>
          <a:noFill/>
          <a:ln w="9525">
            <a:noFill/>
          </a:ln>
        </p:spPr>
        <p:txBody>
          <a:bodyPr anchor="t" anchorCtr="0">
            <a:spAutoFit/>
          </a:bodyPr>
          <a:p>
            <a:r>
              <a:rPr lang="en-GB" altLang="zh-CN">
                <a:latin typeface="Arial" panose="020B0604020202020204" pitchFamily="34" charset="0"/>
              </a:rPr>
              <a:t>Several electrodes are attached to specific places on a person’s chest and limbs. These detect changes in polarization in the heart by measuring current at the skin surface.</a:t>
            </a:r>
            <a:endParaRPr lang="en-GB" altLang="zh-CN">
              <a:latin typeface="Arial" panose="020B0604020202020204" pitchFamily="34" charset="0"/>
            </a:endParaRPr>
          </a:p>
        </p:txBody>
      </p:sp>
      <p:sp>
        <p:nvSpPr>
          <p:cNvPr id="1110023" name="文本框 1110022"/>
          <p:cNvSpPr txBox="1"/>
          <p:nvPr/>
        </p:nvSpPr>
        <p:spPr>
          <a:xfrm>
            <a:off x="563563" y="4845050"/>
            <a:ext cx="4021137" cy="1187450"/>
          </a:xfrm>
          <a:prstGeom prst="rect">
            <a:avLst/>
          </a:prstGeom>
          <a:noFill/>
          <a:ln w="9525">
            <a:noFill/>
          </a:ln>
        </p:spPr>
        <p:txBody>
          <a:bodyPr anchor="t" anchorCtr="0">
            <a:spAutoFit/>
          </a:bodyPr>
          <a:p>
            <a:r>
              <a:rPr lang="en-GB" altLang="zh-CN">
                <a:latin typeface="Arial" panose="020B0604020202020204" pitchFamily="34" charset="0"/>
              </a:rPr>
              <a:t>The leads are connected to a machine that draws an </a:t>
            </a:r>
            <a:r>
              <a:rPr lang="en-GB" altLang="zh-CN" b="1">
                <a:solidFill>
                  <a:srgbClr val="10BC45"/>
                </a:solidFill>
                <a:latin typeface="Arial" panose="020B0604020202020204" pitchFamily="34" charset="0"/>
              </a:rPr>
              <a:t>electrocardiogram</a:t>
            </a:r>
            <a:r>
              <a:rPr lang="en-GB" altLang="zh-CN">
                <a:latin typeface="Arial" panose="020B0604020202020204" pitchFamily="34" charset="0"/>
              </a:rPr>
              <a:t> (</a:t>
            </a:r>
            <a:r>
              <a:rPr lang="en-GB" altLang="zh-CN" b="1">
                <a:solidFill>
                  <a:srgbClr val="10BC45"/>
                </a:solidFill>
                <a:latin typeface="Arial" panose="020B0604020202020204" pitchFamily="34" charset="0"/>
              </a:rPr>
              <a:t>ECG</a:t>
            </a:r>
            <a:r>
              <a:rPr lang="en-GB" altLang="zh-CN">
                <a:latin typeface="Arial" panose="020B0604020202020204" pitchFamily="34" charset="0"/>
              </a:rPr>
              <a:t>).</a:t>
            </a:r>
            <a:endParaRPr lang="en-GB" altLang="zh-CN">
              <a:latin typeface="Arial" panose="020B0604020202020204" pitchFamily="34" charset="0"/>
            </a:endParaRPr>
          </a:p>
        </p:txBody>
      </p:sp>
      <p:pic>
        <p:nvPicPr>
          <p:cNvPr id="53254" name="图片 1110029" descr="notes_icon"/>
          <p:cNvPicPr>
            <a:picLocks noChangeAspect="1"/>
          </p:cNvPicPr>
          <p:nvPr/>
        </p:nvPicPr>
        <p:blipFill>
          <a:blip r:embed="rId2"/>
          <a:stretch>
            <a:fillRect/>
          </a:stretch>
        </p:blipFill>
        <p:spPr>
          <a:xfrm>
            <a:off x="7443788" y="150813"/>
            <a:ext cx="442912" cy="387350"/>
          </a:xfrm>
          <a:prstGeom prst="rect">
            <a:avLst/>
          </a:prstGeom>
          <a:noFill/>
          <a:ln w="9525">
            <a:noFill/>
          </a:ln>
        </p:spPr>
      </p:pic>
      <p:pic>
        <p:nvPicPr>
          <p:cNvPr id="1110031" name="图片 1110030" descr="forward_arrow_colour">
            <a:hlinkClick r:id="" action="ppaction://hlinkshowjump?jump=nextslide"/>
          </p:cNvPr>
          <p:cNvPicPr>
            <a:picLocks noChangeAspect="1"/>
          </p:cNvPicPr>
          <p:nvPr/>
        </p:nvPicPr>
        <p:blipFill>
          <a:blip r:embed="rId3"/>
          <a:stretch>
            <a:fillRect/>
          </a:stretch>
        </p:blipFill>
        <p:spPr>
          <a:xfrm>
            <a:off x="8447088" y="6167438"/>
            <a:ext cx="630237" cy="574675"/>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110021"/>
                                        </p:tgtEl>
                                        <p:attrNameLst>
                                          <p:attrName>style.visibility</p:attrName>
                                        </p:attrNameLst>
                                      </p:cBhvr>
                                      <p:to>
                                        <p:strVal val="visible"/>
                                      </p:to>
                                    </p:set>
                                    <p:animEffect transition="in" filter="dissolve">
                                      <p:cBhvr>
                                        <p:cTn id="7" dur="500"/>
                                        <p:tgtEl>
                                          <p:spTgt spid="1110021"/>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1110029"/>
                                        </p:tgtEl>
                                        <p:attrNameLst>
                                          <p:attrName>style.visibility</p:attrName>
                                        </p:attrNameLst>
                                      </p:cBhvr>
                                      <p:to>
                                        <p:strVal val="visible"/>
                                      </p:to>
                                    </p:set>
                                    <p:animEffect transition="in" filter="wipe(up)">
                                      <p:cBhvr>
                                        <p:cTn id="11" dur="500"/>
                                        <p:tgtEl>
                                          <p:spTgt spid="1110029"/>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grpId="0" nodeType="clickEffect">
                                  <p:stCondLst>
                                    <p:cond delay="0"/>
                                  </p:stCondLst>
                                  <p:childTnLst>
                                    <p:set>
                                      <p:cBhvr>
                                        <p:cTn id="15" dur="1" fill="hold">
                                          <p:stCondLst>
                                            <p:cond delay="0"/>
                                          </p:stCondLst>
                                        </p:cTn>
                                        <p:tgtEl>
                                          <p:spTgt spid="1110023"/>
                                        </p:tgtEl>
                                        <p:attrNameLst>
                                          <p:attrName>style.visibility</p:attrName>
                                        </p:attrNameLst>
                                      </p:cBhvr>
                                      <p:to>
                                        <p:strVal val="visible"/>
                                      </p:to>
                                    </p:set>
                                    <p:animEffect transition="in" filter="dissolve">
                                      <p:cBhvr>
                                        <p:cTn id="16" dur="500"/>
                                        <p:tgtEl>
                                          <p:spTgt spid="1110023"/>
                                        </p:tgtEl>
                                      </p:cBhvr>
                                    </p:animEffect>
                                  </p:childTnLst>
                                </p:cTn>
                              </p:par>
                              <p:par>
                                <p:cTn id="17" presetID="1" presetClass="entr" presetSubtype="0" fill="hold" nodeType="withEffect">
                                  <p:stCondLst>
                                    <p:cond delay="0"/>
                                  </p:stCondLst>
                                  <p:childTnLst>
                                    <p:set>
                                      <p:cBhvr>
                                        <p:cTn id="18" dur="1" fill="hold">
                                          <p:stCondLst>
                                            <p:cond delay="0"/>
                                          </p:stCondLst>
                                        </p:cTn>
                                        <p:tgtEl>
                                          <p:spTgt spid="11100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10021" grpId="0"/>
      <p:bldP spid="111002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5297" name="标题 1114113"/>
          <p:cNvSpPr>
            <a:spLocks noGrp="1"/>
          </p:cNvSpPr>
          <p:nvPr>
            <p:ph type="title" idx="4294967295"/>
          </p:nvPr>
        </p:nvSpPr>
        <p:spPr/>
        <p:txBody>
          <a:bodyPr anchor="ctr" anchorCtr="0"/>
          <a:p>
            <a:r>
              <a:rPr lang="en-GB" altLang="zh-CN"/>
              <a:t>Components of an ECG trace</a:t>
            </a:r>
            <a:endParaRPr lang="en-GB" altLang="zh-CN"/>
          </a:p>
        </p:txBody>
      </p:sp>
      <p:pic>
        <p:nvPicPr>
          <p:cNvPr id="55298" name="图片 1114118" descr="flash_icon"/>
          <p:cNvPicPr>
            <a:picLocks noChangeAspect="1"/>
          </p:cNvPicPr>
          <p:nvPr/>
        </p:nvPicPr>
        <p:blipFill>
          <a:blip r:embed="rId1"/>
          <a:stretch>
            <a:fillRect/>
          </a:stretch>
        </p:blipFill>
        <p:spPr>
          <a:xfrm>
            <a:off x="7451725" y="115888"/>
            <a:ext cx="385763" cy="431800"/>
          </a:xfrm>
          <a:prstGeom prst="rect">
            <a:avLst/>
          </a:prstGeom>
          <a:noFill/>
          <a:ln w="9525">
            <a:noFill/>
          </a:ln>
        </p:spPr>
      </p:pic>
      <p:pic>
        <p:nvPicPr>
          <p:cNvPr id="55299" name="图片 1114119" descr="notes_icon"/>
          <p:cNvPicPr>
            <a:picLocks noChangeAspect="1"/>
          </p:cNvPicPr>
          <p:nvPr/>
        </p:nvPicPr>
        <p:blipFill>
          <a:blip r:embed="rId2"/>
          <a:stretch>
            <a:fillRect/>
          </a:stretch>
        </p:blipFill>
        <p:spPr>
          <a:xfrm>
            <a:off x="6973888" y="150813"/>
            <a:ext cx="442912" cy="387350"/>
          </a:xfrm>
          <a:prstGeom prst="rect">
            <a:avLst/>
          </a:prstGeom>
          <a:noFill/>
          <a:ln w="9525">
            <a:noFill/>
          </a:ln>
        </p:spPr>
      </p:pic>
      <p:pic>
        <p:nvPicPr>
          <p:cNvPr id="55300" name="图片 1114120" descr="forward_arrow_colour">
            <a:hlinkClick r:id="" action="ppaction://hlinkshowjump?jump=nextslide"/>
          </p:cNvPr>
          <p:cNvPicPr>
            <a:picLocks noChangeAspect="1"/>
          </p:cNvPicPr>
          <p:nvPr/>
        </p:nvPicPr>
        <p:blipFill>
          <a:blip r:embed="rId3"/>
          <a:stretch>
            <a:fillRect/>
          </a:stretch>
        </p:blipFill>
        <p:spPr>
          <a:xfrm>
            <a:off x="8447088" y="6167438"/>
            <a:ext cx="630237" cy="574675"/>
          </a:xfrm>
          <a:prstGeom prst="rect">
            <a:avLst/>
          </a:prstGeom>
          <a:noFill/>
          <a:ln w="9525">
            <a:noFill/>
          </a:ln>
        </p:spPr>
      </p:pic>
      <p:pic>
        <p:nvPicPr>
          <p:cNvPr id="9217" name="图片 9216" descr="ppt/media/image32.wmf"/>
          <p:cNvPicPr/>
          <p:nvPr/>
        </p:nvPicPr>
        <p:blipFill>
          <a:blip r:embed="rId4"/>
          <a:stretch>
            <a:fillRect/>
          </a:stretch>
        </p:blipFill>
        <p:spPr>
          <a:xfrm>
            <a:off x="212725" y="800100"/>
            <a:ext cx="8699500" cy="5308600"/>
          </a:xfrm>
          <a:prstGeom prst="rect">
            <a:avLst/>
          </a:prstGeom>
          <a:noFill/>
          <a:ln w="9525">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7345" name="内容占位符 1"/>
          <p:cNvSpPr>
            <a:spLocks noGrp="1"/>
          </p:cNvSpPr>
          <p:nvPr>
            <p:ph/>
          </p:nvPr>
        </p:nvSpPr>
        <p:spPr>
          <a:prstGeom prst="rect">
            <a:avLst/>
          </a:prstGeom>
          <a:noFill/>
          <a:ln>
            <a:noFill/>
          </a:ln>
        </p:spPr>
        <p:txBody>
          <a:bodyPr anchor="t" anchorCtr="0"/>
          <a:p>
            <a:endParaRPr lang="zh-CN" altLang="en-US"/>
          </a:p>
        </p:txBody>
      </p:sp>
      <p:sp>
        <p:nvSpPr>
          <p:cNvPr id="4" name="文本框 3"/>
          <p:cNvSpPr txBox="1"/>
          <p:nvPr/>
        </p:nvSpPr>
        <p:spPr>
          <a:xfrm>
            <a:off x="173355" y="792480"/>
            <a:ext cx="8623300" cy="2122806"/>
          </a:xfrm>
          <a:prstGeom prst="rect">
            <a:avLst/>
          </a:prstGeom>
          <a:noFill/>
        </p:spPr>
        <p:txBody>
          <a:bodyPr wrap="square" rtlCol="0" anchor="t">
            <a:spAutoFit/>
          </a:bodyPr>
          <a:p>
            <a:r>
              <a:rPr lang="en-US" altLang="zh-CN" noProof="1">
                <a:latin typeface="Arial" panose="020B0604020202020204" pitchFamily="34" charset="0"/>
                <a:ea typeface="+mn-ea"/>
                <a:cs typeface="+mn-cs"/>
              </a:rPr>
              <a:t>the </a:t>
            </a:r>
            <a:r>
              <a:rPr lang="zh-CN" altLang="en-US" noProof="1">
                <a:latin typeface="Arial" panose="020B0604020202020204" pitchFamily="34" charset="0"/>
                <a:ea typeface="+mn-ea"/>
                <a:cs typeface="+mn-cs"/>
              </a:rPr>
              <a:t>charge is measured at -70 mV, the value described as the resting membrane potential.（</a:t>
            </a:r>
            <a:r>
              <a:rPr lang="en-US" altLang="zh-CN" noProof="1">
                <a:latin typeface="Arial" panose="020B0604020202020204" pitchFamily="34" charset="0"/>
                <a:ea typeface="+mn-ea"/>
                <a:cs typeface="+mn-cs"/>
              </a:rPr>
              <a:t>heart</a:t>
            </a:r>
            <a:r>
              <a:rPr lang="zh-CN" altLang="en-US" noProof="1">
                <a:latin typeface="Arial" panose="020B0604020202020204" pitchFamily="34" charset="0"/>
                <a:ea typeface="宋体" panose="02010600030101010101" pitchFamily="2" charset="-122"/>
                <a:cs typeface="+mn-cs"/>
              </a:rPr>
              <a:t>：</a:t>
            </a:r>
            <a:r>
              <a:rPr lang="en-US" altLang="zh-CN" noProof="1">
                <a:latin typeface="Arial" panose="020B0604020202020204" pitchFamily="34" charset="0"/>
                <a:ea typeface="宋体" panose="02010600030101010101" pitchFamily="2" charset="-122"/>
                <a:cs typeface="+mn-cs"/>
              </a:rPr>
              <a:t>-90mV</a:t>
            </a:r>
            <a:r>
              <a:rPr lang="zh-CN" altLang="en-US" noProof="1">
                <a:latin typeface="Arial" panose="020B0604020202020204" pitchFamily="34" charset="0"/>
                <a:ea typeface="+mn-ea"/>
                <a:cs typeface="+mn-cs"/>
              </a:rPr>
              <a:t>）</a:t>
            </a:r>
            <a:endParaRPr lang="zh-CN" altLang="en-US" noProof="1"/>
          </a:p>
          <a:p>
            <a:r>
              <a:rPr lang="zh-CN" altLang="en-US" noProof="1">
                <a:latin typeface="Arial" panose="020B0604020202020204" pitchFamily="34" charset="0"/>
                <a:ea typeface="+mn-ea"/>
                <a:cs typeface="+mn-cs"/>
              </a:rPr>
              <a:t>Resting membrane potential describes the steady state of the cell, which is a dynamic process that is balanced by</a:t>
            </a:r>
            <a:r>
              <a:rPr lang="zh-CN" altLang="en-US" noProof="1">
                <a:highlight>
                  <a:srgbClr val="FFFF00"/>
                </a:highlight>
                <a:latin typeface="Arial" panose="020B0604020202020204" pitchFamily="34" charset="0"/>
                <a:ea typeface="+mn-ea"/>
                <a:cs typeface="+mn-cs"/>
              </a:rPr>
              <a:t> ion leakage and ion pumping. </a:t>
            </a:r>
            <a:endParaRPr lang="zh-CN" altLang="en-US" noProof="1">
              <a:highlight>
                <a:srgbClr val="FFFF00"/>
              </a:highlight>
            </a:endParaRPr>
          </a:p>
        </p:txBody>
      </p:sp>
      <p:sp>
        <p:nvSpPr>
          <p:cNvPr id="6" name="文本框 5"/>
          <p:cNvSpPr txBox="1"/>
          <p:nvPr>
            <p:custDataLst>
              <p:tags r:id="rId1"/>
            </p:custDataLst>
          </p:nvPr>
        </p:nvSpPr>
        <p:spPr>
          <a:xfrm>
            <a:off x="297180" y="3399790"/>
            <a:ext cx="8375015" cy="1198879"/>
          </a:xfrm>
          <a:prstGeom prst="rect">
            <a:avLst/>
          </a:prstGeom>
          <a:noFill/>
        </p:spPr>
        <p:txBody>
          <a:bodyPr wrap="square" rtlCol="0" anchor="t">
            <a:spAutoFit/>
          </a:bodyPr>
          <a:p>
            <a:r>
              <a:rPr lang="zh-CN" altLang="en-US" noProof="1">
                <a:latin typeface="Arial" panose="020B0604020202020204" pitchFamily="34" charset="0"/>
                <a:ea typeface="+mn-ea"/>
                <a:cs typeface="+mn-cs"/>
                <a:sym typeface="+mn-ea"/>
              </a:rPr>
              <a:t> </a:t>
            </a:r>
            <a:r>
              <a:rPr lang="en-US" altLang="zh-CN" noProof="1">
                <a:latin typeface="Arial" panose="020B0604020202020204" pitchFamily="34" charset="0"/>
                <a:ea typeface="+mn-ea"/>
                <a:cs typeface="+mn-cs"/>
                <a:sym typeface="+mn-ea"/>
              </a:rPr>
              <a:t>D</a:t>
            </a:r>
            <a:r>
              <a:rPr lang="zh-CN" altLang="en-US" noProof="1">
                <a:latin typeface="Arial" panose="020B0604020202020204" pitchFamily="34" charset="0"/>
                <a:ea typeface="+mn-ea"/>
                <a:cs typeface="+mn-cs"/>
                <a:sym typeface="+mn-ea"/>
              </a:rPr>
              <a:t>epolarization：</a:t>
            </a:r>
            <a:r>
              <a:rPr lang="en-US" altLang="zh-CN" noProof="1">
                <a:latin typeface="Arial" panose="020B0604020202020204" pitchFamily="34" charset="0"/>
                <a:ea typeface="+mn-ea"/>
                <a:cs typeface="+mn-cs"/>
              </a:rPr>
              <a:t>Na+ </a:t>
            </a:r>
            <a:r>
              <a:rPr lang="zh-CN" altLang="en-US" noProof="1">
                <a:latin typeface="Arial" panose="020B0604020202020204" pitchFamily="34" charset="0"/>
                <a:ea typeface="+mn-ea"/>
                <a:cs typeface="+mn-cs"/>
              </a:rPr>
              <a:t>ions will rush into the cell， the sodium cation entering the cell will cause it to become</a:t>
            </a:r>
            <a:r>
              <a:rPr lang="zh-CN" altLang="en-US" noProof="1">
                <a:highlight>
                  <a:srgbClr val="FFFF00"/>
                </a:highlight>
                <a:latin typeface="Arial" panose="020B0604020202020204" pitchFamily="34" charset="0"/>
                <a:ea typeface="+mn-ea"/>
                <a:cs typeface="+mn-cs"/>
              </a:rPr>
              <a:t> less negative. </a:t>
            </a:r>
            <a:endParaRPr lang="zh-CN" altLang="en-US" noProof="1">
              <a:highlight>
                <a:srgbClr val="FFFF00"/>
              </a:highlight>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278130" y="296544"/>
            <a:ext cx="8169910" cy="1198881"/>
          </a:xfrm>
          <a:prstGeom prst="rect">
            <a:avLst/>
          </a:prstGeom>
          <a:noFill/>
        </p:spPr>
        <p:txBody>
          <a:bodyPr wrap="square" rtlCol="0" anchor="t">
            <a:spAutoFit/>
          </a:bodyPr>
          <a:p>
            <a:r>
              <a:rPr lang="en-US" altLang="zh-CN" noProof="1">
                <a:latin typeface="Arial" panose="020B0604020202020204" pitchFamily="34" charset="0"/>
                <a:ea typeface="+mn-ea"/>
                <a:cs typeface="+mn-cs"/>
                <a:sym typeface="+mn-ea"/>
              </a:rPr>
              <a:t>R</a:t>
            </a:r>
            <a:r>
              <a:rPr lang="zh-CN" altLang="en-US" noProof="1">
                <a:latin typeface="Arial" panose="020B0604020202020204" pitchFamily="34" charset="0"/>
                <a:ea typeface="+mn-ea"/>
                <a:cs typeface="+mn-cs"/>
                <a:sym typeface="+mn-ea"/>
              </a:rPr>
              <a:t>epolarization：</a:t>
            </a:r>
            <a:r>
              <a:rPr lang="zh-CN" altLang="en-US" noProof="1">
                <a:latin typeface="Arial" panose="020B0604020202020204" pitchFamily="34" charset="0"/>
                <a:ea typeface="+mn-ea"/>
                <a:cs typeface="+mn-cs"/>
              </a:rPr>
              <a:t>As K+ starts to leave the cell, taking a positive charge with it, the membrane potential begins </a:t>
            </a:r>
            <a:r>
              <a:rPr lang="zh-CN" altLang="en-US" noProof="1">
                <a:highlight>
                  <a:srgbClr val="FFFF00"/>
                </a:highlight>
                <a:latin typeface="Arial" panose="020B0604020202020204" pitchFamily="34" charset="0"/>
                <a:ea typeface="+mn-ea"/>
                <a:cs typeface="+mn-cs"/>
              </a:rPr>
              <a:t>to move back toward its resting voltage.</a:t>
            </a:r>
            <a:r>
              <a:rPr lang="zh-CN" altLang="en-US" noProof="1">
                <a:latin typeface="Arial" panose="020B0604020202020204" pitchFamily="34" charset="0"/>
                <a:ea typeface="+mn-ea"/>
                <a:cs typeface="+mn-cs"/>
              </a:rPr>
              <a:t> </a:t>
            </a:r>
            <a:endParaRPr lang="zh-CN" altLang="en-US" noProof="1"/>
          </a:p>
        </p:txBody>
      </p:sp>
      <p:sp>
        <p:nvSpPr>
          <p:cNvPr id="5" name="文本框 4"/>
          <p:cNvSpPr txBox="1"/>
          <p:nvPr>
            <p:custDataLst>
              <p:tags r:id="rId1"/>
            </p:custDataLst>
          </p:nvPr>
        </p:nvSpPr>
        <p:spPr>
          <a:xfrm>
            <a:off x="278130" y="1605280"/>
            <a:ext cx="8775065" cy="829945"/>
          </a:xfrm>
          <a:prstGeom prst="rect">
            <a:avLst/>
          </a:prstGeom>
          <a:noFill/>
        </p:spPr>
        <p:txBody>
          <a:bodyPr wrap="square" rtlCol="0" anchor="t">
            <a:spAutoFit/>
          </a:bodyPr>
          <a:p>
            <a:r>
              <a:rPr lang="zh-CN" altLang="en-US" noProof="1">
                <a:highlight>
                  <a:srgbClr val="FFFF00"/>
                </a:highlight>
                <a:latin typeface="Arial" panose="020B0604020202020204" pitchFamily="34" charset="0"/>
                <a:ea typeface="+mn-ea"/>
                <a:cs typeface="+mn-cs"/>
              </a:rPr>
              <a:t> depolarization of the heart cells leads to contraction, and repolarization leads to relaxation</a:t>
            </a:r>
            <a:endParaRPr lang="zh-CN" altLang="en-US" noProof="1">
              <a:highlight>
                <a:srgbClr val="FFFF00"/>
              </a:highlight>
            </a:endParaRPr>
          </a:p>
        </p:txBody>
      </p:sp>
      <p:sp>
        <p:nvSpPr>
          <p:cNvPr id="59395" name="文本框 6"/>
          <p:cNvSpPr txBox="1"/>
          <p:nvPr/>
        </p:nvSpPr>
        <p:spPr>
          <a:xfrm>
            <a:off x="6745288" y="2752725"/>
            <a:ext cx="3048000" cy="460375"/>
          </a:xfrm>
          <a:prstGeom prst="rect">
            <a:avLst/>
          </a:prstGeom>
          <a:noFill/>
          <a:ln w="9525">
            <a:noFill/>
          </a:ln>
        </p:spPr>
        <p:txBody>
          <a:bodyPr wrap="square" anchor="t" anchorCtr="0">
            <a:spAutoFit/>
          </a:bodyPr>
          <a:p>
            <a:r>
              <a:rPr lang="en-US" altLang="zh-CN">
                <a:latin typeface="Arial" panose="020B0604020202020204" pitchFamily="34" charset="0"/>
              </a:rPr>
              <a:t>book2 194</a:t>
            </a:r>
            <a:endParaRPr lang="en-US" altLang="zh-CN">
              <a:latin typeface="Arial" panose="020B0604020202020204" pitchFamily="34" charset="0"/>
            </a:endParaRPr>
          </a:p>
        </p:txBody>
      </p:sp>
      <p:sp>
        <p:nvSpPr>
          <p:cNvPr id="59396" name="内容占位符 7"/>
          <p:cNvSpPr/>
          <p:nvPr>
            <p:ph/>
          </p:nvPr>
        </p:nvSpPr>
        <p:spPr>
          <a:prstGeom prst="rect">
            <a:avLst/>
          </a:prstGeom>
          <a:noFill/>
          <a:ln>
            <a:noFill/>
          </a:ln>
        </p:spPr>
        <p:txBody>
          <a:bodyPr anchor="t" anchorCtr="0"/>
          <a:p>
            <a:endParaRPr lang="zh-CN" altLang="en-US"/>
          </a:p>
        </p:txBody>
      </p:sp>
      <p:pic>
        <p:nvPicPr>
          <p:cNvPr id="59397" name="图片 99"/>
          <p:cNvPicPr/>
          <p:nvPr/>
        </p:nvPicPr>
        <p:blipFill>
          <a:blip r:embed="rId2"/>
          <a:stretch>
            <a:fillRect/>
          </a:stretch>
        </p:blipFill>
        <p:spPr>
          <a:xfrm>
            <a:off x="277813" y="2752725"/>
            <a:ext cx="6043612" cy="3352800"/>
          </a:xfrm>
          <a:prstGeom prst="rect">
            <a:avLst/>
          </a:prstGeom>
          <a:noFill/>
          <a:ln w="9525">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0417" name="内容占位符 1"/>
          <p:cNvSpPr>
            <a:spLocks noGrp="1"/>
          </p:cNvSpPr>
          <p:nvPr>
            <p:ph/>
          </p:nvPr>
        </p:nvSpPr>
        <p:spPr>
          <a:prstGeom prst="rect">
            <a:avLst/>
          </a:prstGeom>
          <a:noFill/>
          <a:ln>
            <a:noFill/>
          </a:ln>
        </p:spPr>
        <p:txBody>
          <a:bodyPr anchor="t" anchorCtr="0"/>
          <a:p>
            <a:endParaRPr lang="zh-CN" altLang="en-US"/>
          </a:p>
        </p:txBody>
      </p:sp>
      <p:pic>
        <p:nvPicPr>
          <p:cNvPr id="60418" name="图片 101"/>
          <p:cNvPicPr/>
          <p:nvPr/>
        </p:nvPicPr>
        <p:blipFill>
          <a:blip r:embed="rId1"/>
          <a:stretch>
            <a:fillRect/>
          </a:stretch>
        </p:blipFill>
        <p:spPr>
          <a:xfrm>
            <a:off x="512763" y="647700"/>
            <a:ext cx="7504112" cy="6210300"/>
          </a:xfrm>
          <a:prstGeom prst="rect">
            <a:avLst/>
          </a:prstGeom>
          <a:noFill/>
          <a:ln w="9525">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1441" name="内容占位符 1"/>
          <p:cNvSpPr>
            <a:spLocks noGrp="1"/>
          </p:cNvSpPr>
          <p:nvPr>
            <p:ph/>
          </p:nvPr>
        </p:nvSpPr>
        <p:spPr>
          <a:prstGeom prst="rect">
            <a:avLst/>
          </a:prstGeom>
          <a:noFill/>
          <a:ln>
            <a:noFill/>
          </a:ln>
        </p:spPr>
        <p:txBody>
          <a:bodyPr anchor="t" anchorCtr="0"/>
          <a:p>
            <a:endParaRPr lang="zh-CN" altLang="en-US"/>
          </a:p>
        </p:txBody>
      </p:sp>
      <p:pic>
        <p:nvPicPr>
          <p:cNvPr id="61442" name="图片 102"/>
          <p:cNvPicPr/>
          <p:nvPr/>
        </p:nvPicPr>
        <p:blipFill>
          <a:blip r:embed="rId1"/>
          <a:stretch>
            <a:fillRect/>
          </a:stretch>
        </p:blipFill>
        <p:spPr>
          <a:xfrm>
            <a:off x="447675" y="0"/>
            <a:ext cx="7413625" cy="6858000"/>
          </a:xfrm>
          <a:prstGeom prst="rect">
            <a:avLst/>
          </a:prstGeom>
          <a:noFill/>
          <a:ln w="9525">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139721" name="图片 1139720" descr="stress_test"/>
          <p:cNvPicPr>
            <a:picLocks noChangeAspect="1"/>
          </p:cNvPicPr>
          <p:nvPr/>
        </p:nvPicPr>
        <p:blipFill>
          <a:blip r:embed="rId1"/>
          <a:stretch>
            <a:fillRect/>
          </a:stretch>
        </p:blipFill>
        <p:spPr>
          <a:xfrm>
            <a:off x="4792663" y="2066925"/>
            <a:ext cx="4000500" cy="4000500"/>
          </a:xfrm>
          <a:prstGeom prst="rect">
            <a:avLst/>
          </a:prstGeom>
          <a:noFill/>
          <a:ln w="9525">
            <a:noFill/>
          </a:ln>
        </p:spPr>
      </p:pic>
      <p:sp>
        <p:nvSpPr>
          <p:cNvPr id="62466" name="标题 1139713"/>
          <p:cNvSpPr>
            <a:spLocks noGrp="1"/>
          </p:cNvSpPr>
          <p:nvPr>
            <p:ph type="title" idx="4294967295"/>
          </p:nvPr>
        </p:nvSpPr>
        <p:spPr/>
        <p:txBody>
          <a:bodyPr anchor="ctr" anchorCtr="0"/>
          <a:p>
            <a:r>
              <a:rPr lang="en-GB" altLang="zh-CN"/>
              <a:t>ECG in diagnosis</a:t>
            </a:r>
            <a:endParaRPr lang="en-GB" altLang="zh-CN"/>
          </a:p>
        </p:txBody>
      </p:sp>
      <p:sp>
        <p:nvSpPr>
          <p:cNvPr id="62467" name="文本框 1139715"/>
          <p:cNvSpPr txBox="1"/>
          <p:nvPr/>
        </p:nvSpPr>
        <p:spPr>
          <a:xfrm>
            <a:off x="563563" y="784225"/>
            <a:ext cx="7839075" cy="1187450"/>
          </a:xfrm>
          <a:prstGeom prst="rect">
            <a:avLst/>
          </a:prstGeom>
          <a:noFill/>
          <a:ln w="9525">
            <a:noFill/>
          </a:ln>
        </p:spPr>
        <p:txBody>
          <a:bodyPr anchor="t" anchorCtr="0">
            <a:spAutoFit/>
          </a:bodyPr>
          <a:p>
            <a:r>
              <a:rPr lang="en-GB" altLang="zh-CN" dirty="0" err="1">
                <a:latin typeface="Arial" panose="020B0604020202020204" pitchFamily="34" charset="0"/>
              </a:rPr>
              <a:t>ECGs</a:t>
            </a:r>
            <a:r>
              <a:rPr lang="en-GB" altLang="zh-CN">
                <a:latin typeface="Arial" panose="020B0604020202020204" pitchFamily="34" charset="0"/>
              </a:rPr>
              <a:t> are used to diagnose problems with the heart, as variations in different components of the trace can indicate a disease or other abnormality.</a:t>
            </a:r>
            <a:endParaRPr lang="en-GB" altLang="zh-CN">
              <a:latin typeface="Arial" panose="020B0604020202020204" pitchFamily="34" charset="0"/>
            </a:endParaRPr>
          </a:p>
        </p:txBody>
      </p:sp>
      <p:sp>
        <p:nvSpPr>
          <p:cNvPr id="1139717" name="文本框 1139716"/>
          <p:cNvSpPr txBox="1"/>
          <p:nvPr/>
        </p:nvSpPr>
        <p:spPr>
          <a:xfrm>
            <a:off x="563563" y="2312988"/>
            <a:ext cx="3949700" cy="1552575"/>
          </a:xfrm>
          <a:prstGeom prst="rect">
            <a:avLst/>
          </a:prstGeom>
          <a:noFill/>
          <a:ln w="9525">
            <a:noFill/>
          </a:ln>
        </p:spPr>
        <p:txBody>
          <a:bodyPr anchor="t" anchorCtr="0">
            <a:spAutoFit/>
          </a:bodyPr>
          <a:p>
            <a:r>
              <a:rPr lang="en-GB" altLang="zh-CN">
                <a:latin typeface="Arial" panose="020B0604020202020204" pitchFamily="34" charset="0"/>
              </a:rPr>
              <a:t>An ECG may be taken while the patient is relaxed or it may be taken before, during and after exercise.</a:t>
            </a:r>
            <a:endParaRPr lang="en-GB" altLang="zh-CN">
              <a:latin typeface="Arial" panose="020B0604020202020204" pitchFamily="34" charset="0"/>
            </a:endParaRPr>
          </a:p>
        </p:txBody>
      </p:sp>
      <p:pic>
        <p:nvPicPr>
          <p:cNvPr id="62469" name="图片 1139721" descr="notes_icon"/>
          <p:cNvPicPr>
            <a:picLocks noChangeAspect="1"/>
          </p:cNvPicPr>
          <p:nvPr/>
        </p:nvPicPr>
        <p:blipFill>
          <a:blip r:embed="rId2"/>
          <a:stretch>
            <a:fillRect/>
          </a:stretch>
        </p:blipFill>
        <p:spPr>
          <a:xfrm>
            <a:off x="7443788" y="150813"/>
            <a:ext cx="442912" cy="387350"/>
          </a:xfrm>
          <a:prstGeom prst="rect">
            <a:avLst/>
          </a:prstGeom>
          <a:noFill/>
          <a:ln w="9525">
            <a:noFill/>
          </a:ln>
        </p:spPr>
      </p:pic>
      <p:sp>
        <p:nvSpPr>
          <p:cNvPr id="1139723" name="文本框 1139722"/>
          <p:cNvSpPr txBox="1"/>
          <p:nvPr/>
        </p:nvSpPr>
        <p:spPr>
          <a:xfrm>
            <a:off x="563563" y="4206875"/>
            <a:ext cx="3949700" cy="1917700"/>
          </a:xfrm>
          <a:prstGeom prst="rect">
            <a:avLst/>
          </a:prstGeom>
          <a:noFill/>
          <a:ln w="9525">
            <a:noFill/>
          </a:ln>
        </p:spPr>
        <p:txBody>
          <a:bodyPr anchor="t" anchorCtr="0">
            <a:spAutoFit/>
          </a:bodyPr>
          <a:p>
            <a:r>
              <a:rPr lang="en-GB" altLang="zh-CN">
                <a:latin typeface="Arial" panose="020B0604020202020204" pitchFamily="34" charset="0"/>
              </a:rPr>
              <a:t>This is called a ‘stress test’ and usually involves the patient exercising on a treadmill while attached to an ECG machine.</a:t>
            </a:r>
            <a:endParaRPr lang="en-GB" altLang="zh-CN">
              <a:latin typeface="Arial" panose="020B0604020202020204" pitchFamily="34" charset="0"/>
            </a:endParaRPr>
          </a:p>
        </p:txBody>
      </p:sp>
      <p:pic>
        <p:nvPicPr>
          <p:cNvPr id="1139724" name="图片 1139723" descr="forward_arrow_colour">
            <a:hlinkClick r:id="" action="ppaction://hlinkshowjump?jump=nextslide"/>
          </p:cNvPr>
          <p:cNvPicPr>
            <a:picLocks noChangeAspect="1"/>
          </p:cNvPicPr>
          <p:nvPr/>
        </p:nvPicPr>
        <p:blipFill>
          <a:blip r:embed="rId3"/>
          <a:stretch>
            <a:fillRect/>
          </a:stretch>
        </p:blipFill>
        <p:spPr>
          <a:xfrm>
            <a:off x="8447088" y="6167438"/>
            <a:ext cx="630237" cy="574675"/>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139717"/>
                                        </p:tgtEl>
                                        <p:attrNameLst>
                                          <p:attrName>style.visibility</p:attrName>
                                        </p:attrNameLst>
                                      </p:cBhvr>
                                      <p:to>
                                        <p:strVal val="visible"/>
                                      </p:to>
                                    </p:set>
                                    <p:animEffect transition="in" filter="dissolve">
                                      <p:cBhvr>
                                        <p:cTn id="7" dur="500"/>
                                        <p:tgtEl>
                                          <p:spTgt spid="113971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139723"/>
                                        </p:tgtEl>
                                        <p:attrNameLst>
                                          <p:attrName>style.visibility</p:attrName>
                                        </p:attrNameLst>
                                      </p:cBhvr>
                                      <p:to>
                                        <p:strVal val="visible"/>
                                      </p:to>
                                    </p:set>
                                    <p:animEffect transition="in" filter="dissolve">
                                      <p:cBhvr>
                                        <p:cTn id="12" dur="500"/>
                                        <p:tgtEl>
                                          <p:spTgt spid="1139723"/>
                                        </p:tgtEl>
                                      </p:cBhvr>
                                    </p:animEffect>
                                  </p:childTnLst>
                                </p:cTn>
                              </p:par>
                            </p:childTnLst>
                          </p:cTn>
                        </p:par>
                        <p:par>
                          <p:cTn id="13" fill="hold">
                            <p:stCondLst>
                              <p:cond delay="500"/>
                            </p:stCondLst>
                            <p:childTnLst>
                              <p:par>
                                <p:cTn id="14" presetID="22" presetClass="entr" presetSubtype="1" fill="hold" nodeType="afterEffect">
                                  <p:stCondLst>
                                    <p:cond delay="0"/>
                                  </p:stCondLst>
                                  <p:childTnLst>
                                    <p:set>
                                      <p:cBhvr>
                                        <p:cTn id="15" dur="1" fill="hold">
                                          <p:stCondLst>
                                            <p:cond delay="0"/>
                                          </p:stCondLst>
                                        </p:cTn>
                                        <p:tgtEl>
                                          <p:spTgt spid="1139721"/>
                                        </p:tgtEl>
                                        <p:attrNameLst>
                                          <p:attrName>style.visibility</p:attrName>
                                        </p:attrNameLst>
                                      </p:cBhvr>
                                      <p:to>
                                        <p:strVal val="visible"/>
                                      </p:to>
                                    </p:set>
                                    <p:animEffect transition="in" filter="wipe(up)">
                                      <p:cBhvr>
                                        <p:cTn id="16" dur="500"/>
                                        <p:tgtEl>
                                          <p:spTgt spid="1139721"/>
                                        </p:tgtEl>
                                      </p:cBhvr>
                                    </p:animEffect>
                                  </p:childTnLst>
                                </p:cTn>
                              </p:par>
                              <p:par>
                                <p:cTn id="17" presetID="1" presetClass="entr" presetSubtype="0" fill="hold" nodeType="withEffect">
                                  <p:stCondLst>
                                    <p:cond delay="0"/>
                                  </p:stCondLst>
                                  <p:childTnLst>
                                    <p:set>
                                      <p:cBhvr>
                                        <p:cTn id="18" dur="1" fill="hold">
                                          <p:stCondLst>
                                            <p:cond delay="0"/>
                                          </p:stCondLst>
                                        </p:cTn>
                                        <p:tgtEl>
                                          <p:spTgt spid="11397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9717" grpId="0"/>
      <p:bldP spid="113972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985097" name="图片 985096" descr="heartOuter"/>
          <p:cNvPicPr>
            <a:picLocks noChangeAspect="1"/>
          </p:cNvPicPr>
          <p:nvPr/>
        </p:nvPicPr>
        <p:blipFill>
          <a:blip r:embed="rId1"/>
          <a:stretch>
            <a:fillRect/>
          </a:stretch>
        </p:blipFill>
        <p:spPr>
          <a:xfrm>
            <a:off x="4786313" y="976313"/>
            <a:ext cx="4024312" cy="4899025"/>
          </a:xfrm>
          <a:prstGeom prst="rect">
            <a:avLst/>
          </a:prstGeom>
          <a:noFill/>
          <a:ln w="9525">
            <a:noFill/>
          </a:ln>
        </p:spPr>
      </p:pic>
      <p:sp>
        <p:nvSpPr>
          <p:cNvPr id="13314" name="标题 985089"/>
          <p:cNvSpPr>
            <a:spLocks noGrp="1"/>
          </p:cNvSpPr>
          <p:nvPr>
            <p:ph type="title"/>
          </p:nvPr>
        </p:nvSpPr>
        <p:spPr/>
        <p:txBody>
          <a:bodyPr anchor="ctr" anchorCtr="0"/>
          <a:p>
            <a:r>
              <a:rPr lang="en-GB" altLang="zh-CN"/>
              <a:t>The human heart</a:t>
            </a:r>
            <a:endParaRPr lang="en-GB" altLang="zh-CN"/>
          </a:p>
        </p:txBody>
      </p:sp>
      <p:sp>
        <p:nvSpPr>
          <p:cNvPr id="13315" name="文本框 985093"/>
          <p:cNvSpPr txBox="1"/>
          <p:nvPr/>
        </p:nvSpPr>
        <p:spPr>
          <a:xfrm>
            <a:off x="563563" y="784225"/>
            <a:ext cx="4054475" cy="1917700"/>
          </a:xfrm>
          <a:prstGeom prst="rect">
            <a:avLst/>
          </a:prstGeom>
          <a:noFill/>
          <a:ln w="9525">
            <a:noFill/>
          </a:ln>
        </p:spPr>
        <p:txBody>
          <a:bodyPr anchor="t" anchorCtr="0">
            <a:spAutoFit/>
          </a:bodyPr>
          <a:p>
            <a:r>
              <a:rPr lang="en-GB" altLang="zh-CN">
                <a:latin typeface="Arial" panose="020B0604020202020204" pitchFamily="34" charset="0"/>
              </a:rPr>
              <a:t>The </a:t>
            </a:r>
            <a:r>
              <a:rPr lang="en-GB" altLang="zh-CN" b="1">
                <a:solidFill>
                  <a:srgbClr val="10BC45"/>
                </a:solidFill>
                <a:latin typeface="Arial" panose="020B0604020202020204" pitchFamily="34" charset="0"/>
              </a:rPr>
              <a:t>heart</a:t>
            </a:r>
            <a:r>
              <a:rPr lang="en-GB" altLang="zh-CN">
                <a:latin typeface="Arial" panose="020B0604020202020204" pitchFamily="34" charset="0"/>
              </a:rPr>
              <a:t> is a muscular organ located between the lungs in the centre of the chest (thorax), and is about the size of a fist.</a:t>
            </a:r>
            <a:endParaRPr lang="en-GB" altLang="zh-CN">
              <a:latin typeface="Arial" panose="020B0604020202020204" pitchFamily="34" charset="0"/>
            </a:endParaRPr>
          </a:p>
        </p:txBody>
      </p:sp>
      <p:sp>
        <p:nvSpPr>
          <p:cNvPr id="985095" name="文本框 985094"/>
          <p:cNvSpPr txBox="1"/>
          <p:nvPr/>
        </p:nvSpPr>
        <p:spPr>
          <a:xfrm>
            <a:off x="563563" y="2844800"/>
            <a:ext cx="4310062" cy="1917700"/>
          </a:xfrm>
          <a:prstGeom prst="rect">
            <a:avLst/>
          </a:prstGeom>
          <a:noFill/>
          <a:ln w="9525">
            <a:noFill/>
          </a:ln>
        </p:spPr>
        <p:txBody>
          <a:bodyPr anchor="t" anchorCtr="0">
            <a:spAutoFit/>
          </a:bodyPr>
          <a:p>
            <a:r>
              <a:rPr lang="en-US" altLang="zh-CN">
                <a:latin typeface="Arial" panose="020B0604020202020204" pitchFamily="34" charset="0"/>
              </a:rPr>
              <a:t>It pumps blood continuously around the body. An organism can lose consciousness within just a few seconds if the brain is deprived of blood.</a:t>
            </a:r>
            <a:endParaRPr lang="en-US" altLang="zh-CN">
              <a:latin typeface="Arial" panose="020B0604020202020204" pitchFamily="34" charset="0"/>
            </a:endParaRPr>
          </a:p>
        </p:txBody>
      </p:sp>
      <p:sp>
        <p:nvSpPr>
          <p:cNvPr id="985098" name="文本框 985097"/>
          <p:cNvSpPr txBox="1"/>
          <p:nvPr/>
        </p:nvSpPr>
        <p:spPr>
          <a:xfrm>
            <a:off x="563563" y="4940300"/>
            <a:ext cx="4310062" cy="1187450"/>
          </a:xfrm>
          <a:prstGeom prst="rect">
            <a:avLst/>
          </a:prstGeom>
          <a:noFill/>
          <a:ln w="9525">
            <a:noFill/>
          </a:ln>
        </p:spPr>
        <p:txBody>
          <a:bodyPr anchor="t" anchorCtr="0">
            <a:spAutoFit/>
          </a:bodyPr>
          <a:p>
            <a:r>
              <a:rPr lang="en-US" altLang="zh-CN">
                <a:latin typeface="Arial" panose="020B0604020202020204" pitchFamily="34" charset="0"/>
              </a:rPr>
              <a:t>In </a:t>
            </a:r>
            <a:r>
              <a:rPr lang="en-US" altLang="zh-CN" dirty="0" err="1">
                <a:latin typeface="Arial" panose="020B0604020202020204" pitchFamily="34" charset="0"/>
              </a:rPr>
              <a:t>foetuses</a:t>
            </a:r>
            <a:r>
              <a:rPr lang="en-US" altLang="zh-CN">
                <a:latin typeface="Arial" panose="020B0604020202020204" pitchFamily="34" charset="0"/>
              </a:rPr>
              <a:t>, the heart begins beating about 5–6 weeks after conception.</a:t>
            </a:r>
            <a:endParaRPr lang="en-US" altLang="zh-CN">
              <a:latin typeface="Arial" panose="020B0604020202020204" pitchFamily="34" charset="0"/>
            </a:endParaRPr>
          </a:p>
        </p:txBody>
      </p:sp>
      <p:pic>
        <p:nvPicPr>
          <p:cNvPr id="985099" name="图片 985098" descr="forward_arrow_colour">
            <a:hlinkClick r:id="" action="ppaction://hlinkshowjump?jump=nextslide"/>
          </p:cNvPr>
          <p:cNvPicPr>
            <a:picLocks noChangeAspect="1"/>
          </p:cNvPicPr>
          <p:nvPr/>
        </p:nvPicPr>
        <p:blipFill>
          <a:blip r:embed="rId2"/>
          <a:stretch>
            <a:fillRect/>
          </a:stretch>
        </p:blipFill>
        <p:spPr>
          <a:xfrm>
            <a:off x="8447088" y="6167438"/>
            <a:ext cx="630237" cy="574675"/>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985097"/>
                                        </p:tgtEl>
                                        <p:attrNameLst>
                                          <p:attrName>style.visibility</p:attrName>
                                        </p:attrNameLst>
                                      </p:cBhvr>
                                      <p:to>
                                        <p:strVal val="visible"/>
                                      </p:to>
                                    </p:set>
                                    <p:animEffect transition="in" filter="wipe(up)">
                                      <p:cBhvr>
                                        <p:cTn id="7" dur="500"/>
                                        <p:tgtEl>
                                          <p:spTgt spid="98509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985095"/>
                                        </p:tgtEl>
                                        <p:attrNameLst>
                                          <p:attrName>style.visibility</p:attrName>
                                        </p:attrNameLst>
                                      </p:cBhvr>
                                      <p:to>
                                        <p:strVal val="visible"/>
                                      </p:to>
                                    </p:set>
                                    <p:animEffect transition="in" filter="dissolve">
                                      <p:cBhvr>
                                        <p:cTn id="12" dur="500"/>
                                        <p:tgtEl>
                                          <p:spTgt spid="985095"/>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985098"/>
                                        </p:tgtEl>
                                        <p:attrNameLst>
                                          <p:attrName>style.visibility</p:attrName>
                                        </p:attrNameLst>
                                      </p:cBhvr>
                                      <p:to>
                                        <p:strVal val="visible"/>
                                      </p:to>
                                    </p:set>
                                    <p:animEffect transition="in" filter="dissolve">
                                      <p:cBhvr>
                                        <p:cTn id="17" dur="500"/>
                                        <p:tgtEl>
                                          <p:spTgt spid="985098"/>
                                        </p:tgtEl>
                                      </p:cBhvr>
                                    </p:animEffect>
                                  </p:childTnLst>
                                </p:cTn>
                              </p:par>
                              <p:par>
                                <p:cTn id="18" presetID="1" presetClass="entr" presetSubtype="0" fill="hold" nodeType="withEffect">
                                  <p:stCondLst>
                                    <p:cond delay="0"/>
                                  </p:stCondLst>
                                  <p:childTnLst>
                                    <p:set>
                                      <p:cBhvr>
                                        <p:cTn id="19" dur="1" fill="hold">
                                          <p:stCondLst>
                                            <p:cond delay="0"/>
                                          </p:stCondLst>
                                        </p:cTn>
                                        <p:tgtEl>
                                          <p:spTgt spid="9850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5095" grpId="0"/>
      <p:bldP spid="985098" grpId="0"/>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64514" name="标题 1158145"/>
          <p:cNvSpPr>
            <a:spLocks noGrp="1"/>
          </p:cNvSpPr>
          <p:nvPr>
            <p:ph type="title"/>
          </p:nvPr>
        </p:nvSpPr>
        <p:spPr/>
        <p:txBody>
          <a:bodyPr anchor="ctr" anchorCtr="0"/>
          <a:p>
            <a:r>
              <a:rPr lang="en-GB" altLang="zh-CN"/>
              <a:t>Abnormal </a:t>
            </a:r>
            <a:r>
              <a:rPr lang="en-GB" altLang="zh-CN" dirty="0" err="1"/>
              <a:t>ECGs</a:t>
            </a:r>
            <a:endParaRPr lang="en-GB" altLang="zh-CN"/>
          </a:p>
        </p:txBody>
      </p:sp>
      <p:pic>
        <p:nvPicPr>
          <p:cNvPr id="64515" name="图片 1158148" descr="flash_icon"/>
          <p:cNvPicPr>
            <a:picLocks noChangeAspect="1"/>
          </p:cNvPicPr>
          <p:nvPr/>
        </p:nvPicPr>
        <p:blipFill>
          <a:blip r:embed="rId1"/>
          <a:stretch>
            <a:fillRect/>
          </a:stretch>
        </p:blipFill>
        <p:spPr>
          <a:xfrm>
            <a:off x="7451725" y="115888"/>
            <a:ext cx="385763" cy="431800"/>
          </a:xfrm>
          <a:prstGeom prst="rect">
            <a:avLst/>
          </a:prstGeom>
          <a:noFill/>
          <a:ln w="9525">
            <a:noFill/>
          </a:ln>
        </p:spPr>
      </p:pic>
      <p:pic>
        <p:nvPicPr>
          <p:cNvPr id="64516" name="图片 1158150" descr="forward_arrow_colour">
            <a:hlinkClick r:id="" action="ppaction://hlinkshowjump?jump=nextslide"/>
          </p:cNvPr>
          <p:cNvPicPr>
            <a:picLocks noChangeAspect="1"/>
          </p:cNvPicPr>
          <p:nvPr/>
        </p:nvPicPr>
        <p:blipFill>
          <a:blip r:embed="rId2"/>
          <a:stretch>
            <a:fillRect/>
          </a:stretch>
        </p:blipFill>
        <p:spPr>
          <a:xfrm>
            <a:off x="8447088" y="6167438"/>
            <a:ext cx="630237" cy="574675"/>
          </a:xfrm>
          <a:prstGeom prst="rect">
            <a:avLst/>
          </a:prstGeom>
          <a:noFill/>
          <a:ln w="9525">
            <a:noFill/>
          </a:ln>
        </p:spPr>
      </p:pic>
      <p:pic>
        <p:nvPicPr>
          <p:cNvPr id="64517" name="图片 1158152" descr="notes_icon"/>
          <p:cNvPicPr>
            <a:picLocks noChangeAspect="1"/>
          </p:cNvPicPr>
          <p:nvPr/>
        </p:nvPicPr>
        <p:blipFill>
          <a:blip r:embed="rId3"/>
          <a:stretch>
            <a:fillRect/>
          </a:stretch>
        </p:blipFill>
        <p:spPr>
          <a:xfrm>
            <a:off x="6973888" y="150813"/>
            <a:ext cx="442912" cy="387350"/>
          </a:xfrm>
          <a:prstGeom prst="rect">
            <a:avLst/>
          </a:prstGeom>
          <a:noFill/>
          <a:ln w="9525">
            <a:noFill/>
          </a:ln>
        </p:spPr>
      </p:pic>
      <p:pic>
        <p:nvPicPr>
          <p:cNvPr id="10241" name="图片 10240" descr="ppt/media/image37.wmf"/>
          <p:cNvPicPr/>
          <p:nvPr/>
        </p:nvPicPr>
        <p:blipFill>
          <a:blip r:embed="rId4"/>
          <a:stretch>
            <a:fillRect/>
          </a:stretch>
        </p:blipFill>
        <p:spPr>
          <a:xfrm>
            <a:off x="212725" y="800100"/>
            <a:ext cx="8699500" cy="5308600"/>
          </a:xfrm>
          <a:prstGeom prst="rect">
            <a:avLst/>
          </a:prstGeom>
          <a:noFill/>
          <a:ln w="9525">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8609" name="标题 930817"/>
          <p:cNvSpPr>
            <a:spLocks noGrp="1"/>
          </p:cNvSpPr>
          <p:nvPr>
            <p:ph type="title" idx="4294967295"/>
          </p:nvPr>
        </p:nvSpPr>
        <p:spPr/>
        <p:txBody>
          <a:bodyPr anchor="ctr" anchorCtr="0"/>
          <a:p>
            <a:r>
              <a:rPr lang="en-GB" altLang="zh-CN"/>
              <a:t>Glossary</a:t>
            </a:r>
            <a:endParaRPr lang="en-GB" altLang="zh-CN"/>
          </a:p>
        </p:txBody>
      </p:sp>
      <p:pic>
        <p:nvPicPr>
          <p:cNvPr id="68610" name="图片 930821" descr="flash_icon"/>
          <p:cNvPicPr>
            <a:picLocks noChangeAspect="1"/>
          </p:cNvPicPr>
          <p:nvPr/>
        </p:nvPicPr>
        <p:blipFill>
          <a:blip r:embed="rId1"/>
          <a:stretch>
            <a:fillRect/>
          </a:stretch>
        </p:blipFill>
        <p:spPr>
          <a:xfrm>
            <a:off x="7451725" y="115888"/>
            <a:ext cx="385763" cy="431800"/>
          </a:xfrm>
          <a:prstGeom prst="rect">
            <a:avLst/>
          </a:prstGeom>
          <a:noFill/>
          <a:ln w="9525">
            <a:noFill/>
          </a:ln>
        </p:spPr>
      </p:pic>
      <p:pic>
        <p:nvPicPr>
          <p:cNvPr id="68611" name="图片 930823" descr="forward_arrow_colour">
            <a:hlinkClick r:id="" action="ppaction://hlinkshowjump?jump=nextslide"/>
          </p:cNvPr>
          <p:cNvPicPr>
            <a:picLocks noChangeAspect="1"/>
          </p:cNvPicPr>
          <p:nvPr/>
        </p:nvPicPr>
        <p:blipFill>
          <a:blip r:embed="rId2"/>
          <a:stretch>
            <a:fillRect/>
          </a:stretch>
        </p:blipFill>
        <p:spPr>
          <a:xfrm>
            <a:off x="8447088" y="6167438"/>
            <a:ext cx="630237" cy="574675"/>
          </a:xfrm>
          <a:prstGeom prst="rect">
            <a:avLst/>
          </a:prstGeom>
          <a:noFill/>
          <a:ln w="9525">
            <a:noFill/>
          </a:ln>
        </p:spPr>
      </p:pic>
      <p:pic>
        <p:nvPicPr>
          <p:cNvPr id="11265" name="图片 11264" descr="ppt/media/image38.wmf"/>
          <p:cNvPicPr/>
          <p:nvPr/>
        </p:nvPicPr>
        <p:blipFill>
          <a:blip r:embed="rId3"/>
          <a:stretch>
            <a:fillRect/>
          </a:stretch>
        </p:blipFill>
        <p:spPr>
          <a:xfrm>
            <a:off x="212725" y="800100"/>
            <a:ext cx="8699500" cy="5308600"/>
          </a:xfrm>
          <a:prstGeom prst="rect">
            <a:avLst/>
          </a:prstGeom>
          <a:noFill/>
          <a:ln w="9525">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0657" name="标题 932865"/>
          <p:cNvSpPr>
            <a:spLocks noGrp="1"/>
          </p:cNvSpPr>
          <p:nvPr>
            <p:ph type="title" idx="4294967295"/>
          </p:nvPr>
        </p:nvSpPr>
        <p:spPr/>
        <p:txBody>
          <a:bodyPr anchor="ctr" anchorCtr="0"/>
          <a:p>
            <a:r>
              <a:rPr lang="en-GB" altLang="zh-CN"/>
              <a:t>What’s the keyword?</a:t>
            </a:r>
            <a:endParaRPr lang="en-GB" altLang="zh-CN"/>
          </a:p>
        </p:txBody>
      </p:sp>
      <p:pic>
        <p:nvPicPr>
          <p:cNvPr id="70658" name="图片 932869" descr="flash_icon"/>
          <p:cNvPicPr>
            <a:picLocks noChangeAspect="1"/>
          </p:cNvPicPr>
          <p:nvPr/>
        </p:nvPicPr>
        <p:blipFill>
          <a:blip r:embed="rId1"/>
          <a:stretch>
            <a:fillRect/>
          </a:stretch>
        </p:blipFill>
        <p:spPr>
          <a:xfrm>
            <a:off x="7451725" y="115888"/>
            <a:ext cx="385763" cy="431800"/>
          </a:xfrm>
          <a:prstGeom prst="rect">
            <a:avLst/>
          </a:prstGeom>
          <a:noFill/>
          <a:ln w="9525">
            <a:noFill/>
          </a:ln>
        </p:spPr>
      </p:pic>
      <p:pic>
        <p:nvPicPr>
          <p:cNvPr id="70659" name="图片 932871" descr="forward_arrow_colour">
            <a:hlinkClick r:id="" action="ppaction://hlinkshowjump?jump=nextslide"/>
          </p:cNvPr>
          <p:cNvPicPr>
            <a:picLocks noChangeAspect="1"/>
          </p:cNvPicPr>
          <p:nvPr/>
        </p:nvPicPr>
        <p:blipFill>
          <a:blip r:embed="rId2"/>
          <a:stretch>
            <a:fillRect/>
          </a:stretch>
        </p:blipFill>
        <p:spPr>
          <a:xfrm>
            <a:off x="8447088" y="6167438"/>
            <a:ext cx="630237" cy="574675"/>
          </a:xfrm>
          <a:prstGeom prst="rect">
            <a:avLst/>
          </a:prstGeom>
          <a:noFill/>
          <a:ln w="9525">
            <a:noFill/>
          </a:ln>
        </p:spPr>
      </p:pic>
      <p:pic>
        <p:nvPicPr>
          <p:cNvPr id="12289" name="图片 12288" descr="ppt/media/image39.wmf"/>
          <p:cNvPicPr/>
          <p:nvPr/>
        </p:nvPicPr>
        <p:blipFill>
          <a:blip r:embed="rId3"/>
          <a:stretch>
            <a:fillRect/>
          </a:stretch>
        </p:blipFill>
        <p:spPr>
          <a:xfrm>
            <a:off x="212725" y="800100"/>
            <a:ext cx="8699500" cy="5308600"/>
          </a:xfrm>
          <a:prstGeom prst="rect">
            <a:avLst/>
          </a:prstGeom>
          <a:noFill/>
          <a:ln w="9525">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72706" name="标题 934913"/>
          <p:cNvSpPr>
            <a:spLocks noGrp="1"/>
          </p:cNvSpPr>
          <p:nvPr>
            <p:ph type="title" idx="4294967295"/>
          </p:nvPr>
        </p:nvSpPr>
        <p:spPr/>
        <p:txBody>
          <a:bodyPr anchor="ctr" anchorCtr="0"/>
          <a:p>
            <a:r>
              <a:rPr lang="en-GB" altLang="zh-CN"/>
              <a:t>Multiple-choice quiz</a:t>
            </a:r>
            <a:endParaRPr lang="en-GB" altLang="zh-CN"/>
          </a:p>
        </p:txBody>
      </p:sp>
      <p:pic>
        <p:nvPicPr>
          <p:cNvPr id="72707" name="图片 934915" descr="flash_icon"/>
          <p:cNvPicPr>
            <a:picLocks noChangeAspect="1"/>
          </p:cNvPicPr>
          <p:nvPr/>
        </p:nvPicPr>
        <p:blipFill>
          <a:blip r:embed="rId1"/>
          <a:stretch>
            <a:fillRect/>
          </a:stretch>
        </p:blipFill>
        <p:spPr>
          <a:xfrm>
            <a:off x="7451725" y="115888"/>
            <a:ext cx="385763" cy="431800"/>
          </a:xfrm>
          <a:prstGeom prst="rect">
            <a:avLst/>
          </a:prstGeom>
          <a:noFill/>
          <a:ln w="9525">
            <a:noFill/>
          </a:ln>
        </p:spPr>
      </p:pic>
      <p:pic>
        <p:nvPicPr>
          <p:cNvPr id="13313" name="图片 13312" descr="ppt/media/image40.wmf"/>
          <p:cNvPicPr/>
          <p:nvPr/>
        </p:nvPicPr>
        <p:blipFill>
          <a:blip r:embed="rId2"/>
          <a:stretch>
            <a:fillRect/>
          </a:stretch>
        </p:blipFill>
        <p:spPr>
          <a:xfrm>
            <a:off x="212725" y="800100"/>
            <a:ext cx="8699500" cy="5308600"/>
          </a:xfrm>
          <a:prstGeom prst="rect">
            <a:avLst/>
          </a:prstGeom>
          <a:noFill/>
          <a:ln w="9525">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pic>
        <p:nvPicPr>
          <p:cNvPr id="1124366" name="图片 1124365" descr="cardiac_muscle2"/>
          <p:cNvPicPr>
            <a:picLocks noChangeAspect="1"/>
          </p:cNvPicPr>
          <p:nvPr/>
        </p:nvPicPr>
        <p:blipFill>
          <a:blip r:embed="rId1"/>
          <a:stretch>
            <a:fillRect/>
          </a:stretch>
        </p:blipFill>
        <p:spPr>
          <a:xfrm>
            <a:off x="4035425" y="2005013"/>
            <a:ext cx="4762500" cy="3114675"/>
          </a:xfrm>
          <a:prstGeom prst="rect">
            <a:avLst/>
          </a:prstGeom>
          <a:noFill/>
          <a:ln w="9525">
            <a:noFill/>
          </a:ln>
        </p:spPr>
      </p:pic>
      <p:sp>
        <p:nvSpPr>
          <p:cNvPr id="15363" name="标题 1124353"/>
          <p:cNvSpPr>
            <a:spLocks noGrp="1"/>
          </p:cNvSpPr>
          <p:nvPr>
            <p:ph type="title"/>
          </p:nvPr>
        </p:nvSpPr>
        <p:spPr/>
        <p:txBody>
          <a:bodyPr anchor="ctr" anchorCtr="0"/>
          <a:p>
            <a:r>
              <a:rPr lang="en-GB" altLang="zh-CN"/>
              <a:t>Cardiac muscle</a:t>
            </a:r>
            <a:endParaRPr lang="en-GB" altLang="zh-CN"/>
          </a:p>
        </p:txBody>
      </p:sp>
      <p:sp>
        <p:nvSpPr>
          <p:cNvPr id="15364" name="文本框 1124356"/>
          <p:cNvSpPr txBox="1"/>
          <p:nvPr/>
        </p:nvSpPr>
        <p:spPr>
          <a:xfrm>
            <a:off x="563563" y="784225"/>
            <a:ext cx="8580437" cy="1198563"/>
          </a:xfrm>
          <a:prstGeom prst="rect">
            <a:avLst/>
          </a:prstGeom>
          <a:noFill/>
          <a:ln w="9525">
            <a:noFill/>
          </a:ln>
        </p:spPr>
        <p:txBody>
          <a:bodyPr anchor="t" anchorCtr="0">
            <a:spAutoFit/>
          </a:bodyPr>
          <a:p>
            <a:r>
              <a:rPr lang="en-GB" altLang="zh-CN">
                <a:latin typeface="Arial" panose="020B0604020202020204" pitchFamily="34" charset="0"/>
              </a:rPr>
              <a:t>The heart mainly consists of </a:t>
            </a:r>
            <a:r>
              <a:rPr lang="en-GB" altLang="zh-CN" b="1">
                <a:solidFill>
                  <a:srgbClr val="10BC45"/>
                </a:solidFill>
                <a:latin typeface="Arial" panose="020B0604020202020204" pitchFamily="34" charset="0"/>
              </a:rPr>
              <a:t>cardiac muscle</a:t>
            </a:r>
            <a:r>
              <a:rPr lang="zh-CN" altLang="en-GB" b="1">
                <a:solidFill>
                  <a:srgbClr val="10BC45"/>
                </a:solidFill>
                <a:latin typeface="Arial" panose="020B0604020202020204" pitchFamily="34" charset="0"/>
              </a:rPr>
              <a:t>心肌</a:t>
            </a:r>
            <a:r>
              <a:rPr lang="en-GB" altLang="zh-CN">
                <a:latin typeface="Arial" panose="020B0604020202020204" pitchFamily="34" charset="0"/>
              </a:rPr>
              <a:t> tissue, which like smooth muscle (but not skeletal muscle), contracts involuntarily.</a:t>
            </a:r>
            <a:endParaRPr lang="en-GB" altLang="zh-CN">
              <a:latin typeface="Arial" panose="020B0604020202020204" pitchFamily="34" charset="0"/>
            </a:endParaRPr>
          </a:p>
        </p:txBody>
      </p:sp>
      <p:sp>
        <p:nvSpPr>
          <p:cNvPr id="1124359" name="文本框 1124358"/>
          <p:cNvSpPr txBox="1"/>
          <p:nvPr/>
        </p:nvSpPr>
        <p:spPr>
          <a:xfrm>
            <a:off x="563563" y="2317750"/>
            <a:ext cx="3341687" cy="2647950"/>
          </a:xfrm>
          <a:prstGeom prst="rect">
            <a:avLst/>
          </a:prstGeom>
          <a:noFill/>
          <a:ln w="9525">
            <a:noFill/>
          </a:ln>
        </p:spPr>
        <p:txBody>
          <a:bodyPr anchor="t" anchorCtr="0">
            <a:spAutoFit/>
          </a:bodyPr>
          <a:p>
            <a:r>
              <a:rPr lang="en-GB" altLang="zh-CN">
                <a:latin typeface="Arial" panose="020B0604020202020204" pitchFamily="34" charset="0"/>
              </a:rPr>
              <a:t>Cardiac muscle is made up of cells that are connected by </a:t>
            </a:r>
            <a:r>
              <a:rPr lang="en-GB" altLang="zh-CN" dirty="0" err="1">
                <a:latin typeface="Arial" panose="020B0604020202020204" pitchFamily="34" charset="0"/>
              </a:rPr>
              <a:t>cytoplasmic</a:t>
            </a:r>
            <a:r>
              <a:rPr lang="en-GB" altLang="zh-CN">
                <a:latin typeface="Arial" panose="020B0604020202020204" pitchFamily="34" charset="0"/>
              </a:rPr>
              <a:t> bridges. This enables electrical impulses to pass through the tissue.</a:t>
            </a:r>
            <a:endParaRPr lang="en-GB" altLang="zh-CN">
              <a:latin typeface="Arial" panose="020B0604020202020204" pitchFamily="34" charset="0"/>
            </a:endParaRPr>
          </a:p>
        </p:txBody>
      </p:sp>
      <p:sp>
        <p:nvSpPr>
          <p:cNvPr id="1124362" name="文本框 1124361"/>
          <p:cNvSpPr txBox="1"/>
          <p:nvPr/>
        </p:nvSpPr>
        <p:spPr>
          <a:xfrm>
            <a:off x="563563" y="5311775"/>
            <a:ext cx="7840662" cy="830263"/>
          </a:xfrm>
          <a:prstGeom prst="rect">
            <a:avLst/>
          </a:prstGeom>
          <a:noFill/>
          <a:ln w="9525">
            <a:noFill/>
          </a:ln>
        </p:spPr>
        <p:txBody>
          <a:bodyPr anchor="t" anchorCtr="0">
            <a:spAutoFit/>
          </a:bodyPr>
          <a:p>
            <a:r>
              <a:rPr lang="en-GB" altLang="zh-CN">
                <a:latin typeface="Arial" panose="020B0604020202020204" pitchFamily="34" charset="0"/>
              </a:rPr>
              <a:t>It contains large numbers of mitochondria and myoglobin</a:t>
            </a:r>
            <a:r>
              <a:rPr lang="zh-CN" altLang="en-GB">
                <a:latin typeface="Arial" panose="020B0604020202020204" pitchFamily="34" charset="0"/>
              </a:rPr>
              <a:t>肌红蛋白</a:t>
            </a:r>
            <a:r>
              <a:rPr lang="en-GB" altLang="zh-CN">
                <a:latin typeface="Arial" panose="020B0604020202020204" pitchFamily="34" charset="0"/>
              </a:rPr>
              <a:t> molecules.</a:t>
            </a:r>
            <a:endParaRPr lang="en-GB" altLang="zh-CN">
              <a:latin typeface="Arial" panose="020B0604020202020204" pitchFamily="34" charset="0"/>
            </a:endParaRPr>
          </a:p>
        </p:txBody>
      </p:sp>
      <p:pic>
        <p:nvPicPr>
          <p:cNvPr id="1124363" name="图片 1124362" descr="forward_arrow_colour">
            <a:hlinkClick r:id="" action="ppaction://hlinkshowjump?jump=nextslide"/>
          </p:cNvPr>
          <p:cNvPicPr>
            <a:picLocks noChangeAspect="1"/>
          </p:cNvPicPr>
          <p:nvPr/>
        </p:nvPicPr>
        <p:blipFill>
          <a:blip r:embed="rId2"/>
          <a:stretch>
            <a:fillRect/>
          </a:stretch>
        </p:blipFill>
        <p:spPr>
          <a:xfrm>
            <a:off x="8447088" y="6167438"/>
            <a:ext cx="630237" cy="574675"/>
          </a:xfrm>
          <a:prstGeom prst="rect">
            <a:avLst/>
          </a:prstGeom>
          <a:noFill/>
          <a:ln w="9525">
            <a:noFill/>
          </a:ln>
        </p:spPr>
      </p:pic>
      <p:pic>
        <p:nvPicPr>
          <p:cNvPr id="15368" name="图片 1124363" descr="notes_icon"/>
          <p:cNvPicPr>
            <a:picLocks noChangeAspect="1"/>
          </p:cNvPicPr>
          <p:nvPr/>
        </p:nvPicPr>
        <p:blipFill>
          <a:blip r:embed="rId3"/>
          <a:stretch>
            <a:fillRect/>
          </a:stretch>
        </p:blipFill>
        <p:spPr>
          <a:xfrm>
            <a:off x="7443788" y="150813"/>
            <a:ext cx="442912" cy="387350"/>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124359"/>
                                        </p:tgtEl>
                                        <p:attrNameLst>
                                          <p:attrName>style.visibility</p:attrName>
                                        </p:attrNameLst>
                                      </p:cBhvr>
                                      <p:to>
                                        <p:strVal val="visible"/>
                                      </p:to>
                                    </p:set>
                                    <p:animEffect transition="in" filter="dissolve">
                                      <p:cBhvr>
                                        <p:cTn id="7" dur="500"/>
                                        <p:tgtEl>
                                          <p:spTgt spid="1124359"/>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124366"/>
                                        </p:tgtEl>
                                        <p:attrNameLst>
                                          <p:attrName>style.visibility</p:attrName>
                                        </p:attrNameLst>
                                      </p:cBhvr>
                                      <p:to>
                                        <p:strVal val="visible"/>
                                      </p:to>
                                    </p:set>
                                    <p:animEffect transition="in" filter="wipe(left)">
                                      <p:cBhvr>
                                        <p:cTn id="11" dur="500"/>
                                        <p:tgtEl>
                                          <p:spTgt spid="1124366"/>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grpId="0" nodeType="clickEffect">
                                  <p:stCondLst>
                                    <p:cond delay="0"/>
                                  </p:stCondLst>
                                  <p:childTnLst>
                                    <p:set>
                                      <p:cBhvr>
                                        <p:cTn id="15" dur="1" fill="hold">
                                          <p:stCondLst>
                                            <p:cond delay="0"/>
                                          </p:stCondLst>
                                        </p:cTn>
                                        <p:tgtEl>
                                          <p:spTgt spid="1124362"/>
                                        </p:tgtEl>
                                        <p:attrNameLst>
                                          <p:attrName>style.visibility</p:attrName>
                                        </p:attrNameLst>
                                      </p:cBhvr>
                                      <p:to>
                                        <p:strVal val="visible"/>
                                      </p:to>
                                    </p:set>
                                    <p:animEffect transition="in" filter="dissolve">
                                      <p:cBhvr>
                                        <p:cTn id="16" dur="500"/>
                                        <p:tgtEl>
                                          <p:spTgt spid="1124362"/>
                                        </p:tgtEl>
                                      </p:cBhvr>
                                    </p:animEffect>
                                  </p:childTnLst>
                                </p:cTn>
                              </p:par>
                              <p:par>
                                <p:cTn id="17" presetID="1" presetClass="entr" presetSubtype="0" fill="hold" nodeType="withEffect">
                                  <p:stCondLst>
                                    <p:cond delay="0"/>
                                  </p:stCondLst>
                                  <p:childTnLst>
                                    <p:set>
                                      <p:cBhvr>
                                        <p:cTn id="18" dur="1" fill="hold">
                                          <p:stCondLst>
                                            <p:cond delay="0"/>
                                          </p:stCondLst>
                                        </p:cTn>
                                        <p:tgtEl>
                                          <p:spTgt spid="11243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4359" grpId="0"/>
      <p:bldP spid="112436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7409" name="标题 1"/>
          <p:cNvSpPr>
            <a:spLocks noGrp="1"/>
          </p:cNvSpPr>
          <p:nvPr>
            <p:ph type="title"/>
          </p:nvPr>
        </p:nvSpPr>
        <p:spPr>
          <a:xfrm>
            <a:off x="222250" y="292100"/>
            <a:ext cx="7240588" cy="549275"/>
          </a:xfrm>
        </p:spPr>
        <p:txBody>
          <a:bodyPr anchor="ctr" anchorCtr="0"/>
          <a:p>
            <a:r>
              <a:rPr lang="zh-CN" altLang="en-US"/>
              <a:t>main functions of the heart:</a:t>
            </a:r>
            <a:br>
              <a:rPr lang="zh-CN" altLang="en-US"/>
            </a:br>
            <a:endParaRPr lang="zh-CN" altLang="en-US"/>
          </a:p>
        </p:txBody>
      </p:sp>
      <p:sp>
        <p:nvSpPr>
          <p:cNvPr id="17410" name="内容占位符 3"/>
          <p:cNvSpPr/>
          <p:nvPr>
            <p:ph idx="1"/>
          </p:nvPr>
        </p:nvSpPr>
        <p:spPr>
          <a:xfrm>
            <a:off x="300038" y="981075"/>
            <a:ext cx="8229600" cy="4527550"/>
          </a:xfrm>
          <a:noFill/>
          <a:ln>
            <a:noFill/>
          </a:ln>
        </p:spPr>
        <p:txBody>
          <a:bodyPr anchor="t" anchorCtr="0"/>
          <a:p>
            <a:endParaRPr lang="zh-CN" altLang="en-US" sz="2400"/>
          </a:p>
          <a:p>
            <a:r>
              <a:rPr lang="zh-CN" altLang="en-US" sz="2400"/>
              <a:t>to pump blood throughout the body.</a:t>
            </a:r>
            <a:endParaRPr lang="zh-CN" altLang="en-US" sz="2400"/>
          </a:p>
          <a:p>
            <a:r>
              <a:rPr lang="zh-CN" altLang="en-US" sz="2400"/>
              <a:t>Blood delivers oxygen, hormones, glucose and other components to various parts of the body, including the human heart.</a:t>
            </a:r>
            <a:endParaRPr lang="zh-CN" altLang="en-US" sz="2400"/>
          </a:p>
          <a:p>
            <a:r>
              <a:rPr lang="zh-CN" altLang="en-US" sz="2400"/>
              <a:t>The heart also ensures that adequate blood pressure is maintained in the body</a:t>
            </a:r>
            <a:endParaRPr lang="zh-CN" altLang="en-US" sz="2400"/>
          </a:p>
          <a:p>
            <a:endParaRPr lang="zh-CN" altLang="en-US" sz="24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19458" name="标题 991234"/>
          <p:cNvSpPr>
            <a:spLocks noGrp="1"/>
          </p:cNvSpPr>
          <p:nvPr>
            <p:ph type="title"/>
          </p:nvPr>
        </p:nvSpPr>
        <p:spPr/>
        <p:txBody>
          <a:bodyPr anchor="ctr" anchorCtr="0"/>
          <a:p>
            <a:r>
              <a:rPr lang="en-GB" altLang="zh-CN"/>
              <a:t>Structure of the heart</a:t>
            </a:r>
            <a:endParaRPr lang="en-GB" altLang="zh-CN"/>
          </a:p>
        </p:txBody>
      </p:sp>
      <p:pic>
        <p:nvPicPr>
          <p:cNvPr id="19459" name="图片 991236" descr="flash_icon"/>
          <p:cNvPicPr>
            <a:picLocks noChangeAspect="1"/>
          </p:cNvPicPr>
          <p:nvPr/>
        </p:nvPicPr>
        <p:blipFill>
          <a:blip r:embed="rId1"/>
          <a:stretch>
            <a:fillRect/>
          </a:stretch>
        </p:blipFill>
        <p:spPr>
          <a:xfrm>
            <a:off x="7451725" y="115888"/>
            <a:ext cx="385763" cy="431800"/>
          </a:xfrm>
          <a:prstGeom prst="rect">
            <a:avLst/>
          </a:prstGeom>
          <a:noFill/>
          <a:ln w="9525">
            <a:noFill/>
          </a:ln>
        </p:spPr>
      </p:pic>
      <p:pic>
        <p:nvPicPr>
          <p:cNvPr id="19460" name="图片 991238" descr="forward_arrow_colour">
            <a:hlinkClick r:id="" action="ppaction://hlinkshowjump?jump=nextslide"/>
          </p:cNvPr>
          <p:cNvPicPr>
            <a:picLocks noChangeAspect="1"/>
          </p:cNvPicPr>
          <p:nvPr/>
        </p:nvPicPr>
        <p:blipFill>
          <a:blip r:embed="rId2"/>
          <a:stretch>
            <a:fillRect/>
          </a:stretch>
        </p:blipFill>
        <p:spPr>
          <a:xfrm>
            <a:off x="8447088" y="6167438"/>
            <a:ext cx="630237" cy="574675"/>
          </a:xfrm>
          <a:prstGeom prst="rect">
            <a:avLst/>
          </a:prstGeom>
          <a:noFill/>
          <a:ln w="9525">
            <a:noFill/>
          </a:ln>
        </p:spPr>
      </p:pic>
      <p:pic>
        <p:nvPicPr>
          <p:cNvPr id="1025" name="图片 1024" descr="ppt/media/image13.wmf"/>
          <p:cNvPicPr/>
          <p:nvPr/>
        </p:nvPicPr>
        <p:blipFill>
          <a:blip r:embed="rId3"/>
          <a:stretch>
            <a:fillRect/>
          </a:stretch>
        </p:blipFill>
        <p:spPr>
          <a:xfrm>
            <a:off x="212725" y="800100"/>
            <a:ext cx="8699500" cy="5308600"/>
          </a:xfrm>
          <a:prstGeom prst="rect">
            <a:avLst/>
          </a:prstGeom>
          <a:noFill/>
          <a:ln w="9525">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1505" name="标题 1"/>
          <p:cNvSpPr>
            <a:spLocks noGrp="1"/>
          </p:cNvSpPr>
          <p:nvPr>
            <p:ph type="title"/>
          </p:nvPr>
        </p:nvSpPr>
        <p:spPr/>
        <p:txBody>
          <a:bodyPr anchor="ctr" anchorCtr="0"/>
          <a:p>
            <a:endParaRPr lang="zh-CN" altLang="en-US"/>
          </a:p>
        </p:txBody>
      </p:sp>
      <p:grpSp>
        <p:nvGrpSpPr>
          <p:cNvPr id="21506" name="组合 5"/>
          <p:cNvGrpSpPr/>
          <p:nvPr/>
        </p:nvGrpSpPr>
        <p:grpSpPr>
          <a:xfrm>
            <a:off x="4843463" y="1277938"/>
            <a:ext cx="4686300" cy="2303462"/>
            <a:chOff x="1262" y="1498"/>
            <a:chExt cx="10491" cy="5145"/>
          </a:xfrm>
        </p:grpSpPr>
        <p:pic>
          <p:nvPicPr>
            <p:cNvPr id="21507" name="图片 108"/>
            <p:cNvPicPr/>
            <p:nvPr/>
          </p:nvPicPr>
          <p:blipFill>
            <a:blip r:embed="rId1"/>
            <a:stretch>
              <a:fillRect/>
            </a:stretch>
          </p:blipFill>
          <p:spPr>
            <a:xfrm>
              <a:off x="1262" y="1498"/>
              <a:ext cx="4510" cy="3975"/>
            </a:xfrm>
            <a:prstGeom prst="rect">
              <a:avLst/>
            </a:prstGeom>
            <a:noFill/>
            <a:ln w="9525">
              <a:noFill/>
            </a:ln>
          </p:spPr>
        </p:pic>
        <p:pic>
          <p:nvPicPr>
            <p:cNvPr id="21508" name="图片 109"/>
            <p:cNvPicPr/>
            <p:nvPr/>
          </p:nvPicPr>
          <p:blipFill>
            <a:blip r:embed="rId2"/>
            <a:stretch>
              <a:fillRect/>
            </a:stretch>
          </p:blipFill>
          <p:spPr>
            <a:xfrm>
              <a:off x="5842" y="1498"/>
              <a:ext cx="5035" cy="3976"/>
            </a:xfrm>
            <a:prstGeom prst="rect">
              <a:avLst/>
            </a:prstGeom>
            <a:noFill/>
            <a:ln w="9525">
              <a:noFill/>
            </a:ln>
          </p:spPr>
        </p:pic>
        <p:sp>
          <p:nvSpPr>
            <p:cNvPr id="21509" name="文本框 3"/>
            <p:cNvSpPr txBox="1"/>
            <p:nvPr/>
          </p:nvSpPr>
          <p:spPr>
            <a:xfrm>
              <a:off x="1810" y="5614"/>
              <a:ext cx="4800" cy="1029"/>
            </a:xfrm>
            <a:prstGeom prst="rect">
              <a:avLst/>
            </a:prstGeom>
            <a:noFill/>
            <a:ln w="9525">
              <a:noFill/>
            </a:ln>
          </p:spPr>
          <p:txBody>
            <a:bodyPr wrap="square" anchor="t" anchorCtr="0">
              <a:spAutoFit/>
            </a:bodyPr>
            <a:p>
              <a:r>
                <a:rPr lang="en-US" altLang="zh-CN">
                  <a:latin typeface="Arial" panose="020B0604020202020204" pitchFamily="34" charset="0"/>
                </a:rPr>
                <a:t>bicuspid</a:t>
              </a:r>
              <a:endParaRPr lang="en-US" altLang="zh-CN">
                <a:latin typeface="Arial" panose="020B0604020202020204" pitchFamily="34" charset="0"/>
              </a:endParaRPr>
            </a:p>
          </p:txBody>
        </p:sp>
        <p:sp>
          <p:nvSpPr>
            <p:cNvPr id="21510" name="文本框 4"/>
            <p:cNvSpPr txBox="1"/>
            <p:nvPr/>
          </p:nvSpPr>
          <p:spPr>
            <a:xfrm>
              <a:off x="6953" y="5614"/>
              <a:ext cx="4800" cy="1029"/>
            </a:xfrm>
            <a:prstGeom prst="rect">
              <a:avLst/>
            </a:prstGeom>
            <a:noFill/>
            <a:ln w="9525">
              <a:noFill/>
            </a:ln>
          </p:spPr>
          <p:txBody>
            <a:bodyPr wrap="square" anchor="t" anchorCtr="0">
              <a:spAutoFit/>
            </a:bodyPr>
            <a:p>
              <a:r>
                <a:rPr lang="en-US" altLang="zh-CN">
                  <a:latin typeface="Arial" panose="020B0604020202020204" pitchFamily="34" charset="0"/>
                </a:rPr>
                <a:t>tricuspid</a:t>
              </a:r>
              <a:endParaRPr lang="en-US" altLang="zh-CN">
                <a:latin typeface="Arial" panose="020B0604020202020204" pitchFamily="34" charset="0"/>
              </a:endParaRPr>
            </a:p>
          </p:txBody>
        </p:sp>
      </p:grpSp>
      <p:pic>
        <p:nvPicPr>
          <p:cNvPr id="21511" name="图片 100"/>
          <p:cNvPicPr/>
          <p:nvPr>
            <p:custDataLst>
              <p:tags r:id="rId3"/>
            </p:custDataLst>
          </p:nvPr>
        </p:nvPicPr>
        <p:blipFill>
          <a:blip r:embed="rId4"/>
          <a:stretch>
            <a:fillRect/>
          </a:stretch>
        </p:blipFill>
        <p:spPr>
          <a:xfrm>
            <a:off x="60325" y="190500"/>
            <a:ext cx="4949825" cy="6184900"/>
          </a:xfrm>
          <a:prstGeom prst="rect">
            <a:avLst/>
          </a:prstGeom>
          <a:noFill/>
          <a:ln w="9525">
            <a:noFill/>
          </a:ln>
        </p:spPr>
      </p:pic>
      <p:pic>
        <p:nvPicPr>
          <p:cNvPr id="21512" name="图片 110"/>
          <p:cNvPicPr/>
          <p:nvPr/>
        </p:nvPicPr>
        <p:blipFill>
          <a:blip r:embed="rId5"/>
          <a:stretch>
            <a:fillRect/>
          </a:stretch>
        </p:blipFill>
        <p:spPr>
          <a:xfrm>
            <a:off x="5087938" y="3643313"/>
            <a:ext cx="3905250" cy="3124200"/>
          </a:xfrm>
          <a:prstGeom prst="rect">
            <a:avLst/>
          </a:prstGeom>
          <a:noFill/>
          <a:ln w="9525">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3553" name="标题 1"/>
          <p:cNvSpPr>
            <a:spLocks noGrp="1"/>
          </p:cNvSpPr>
          <p:nvPr>
            <p:ph type="title"/>
          </p:nvPr>
        </p:nvSpPr>
        <p:spPr/>
        <p:txBody>
          <a:bodyPr anchor="ctr" anchorCtr="0"/>
          <a:p>
            <a:endParaRPr lang="zh-CN" altLang="en-US"/>
          </a:p>
        </p:txBody>
      </p:sp>
      <p:pic>
        <p:nvPicPr>
          <p:cNvPr id="23554" name="图片 113"/>
          <p:cNvPicPr/>
          <p:nvPr>
            <p:custDataLst>
              <p:tags r:id="rId1"/>
            </p:custDataLst>
          </p:nvPr>
        </p:nvPicPr>
        <p:blipFill>
          <a:blip r:embed="rId2"/>
          <a:stretch>
            <a:fillRect/>
          </a:stretch>
        </p:blipFill>
        <p:spPr>
          <a:xfrm>
            <a:off x="76200" y="957263"/>
            <a:ext cx="5511800" cy="4205287"/>
          </a:xfrm>
          <a:prstGeom prst="rect">
            <a:avLst/>
          </a:prstGeom>
          <a:noFill/>
          <a:ln w="9525">
            <a:noFill/>
          </a:ln>
        </p:spPr>
      </p:pic>
      <p:sp>
        <p:nvSpPr>
          <p:cNvPr id="23555" name="文本框 3"/>
          <p:cNvSpPr txBox="1"/>
          <p:nvPr/>
        </p:nvSpPr>
        <p:spPr>
          <a:xfrm>
            <a:off x="5588000" y="1390650"/>
            <a:ext cx="3251200" cy="3014663"/>
          </a:xfrm>
          <a:prstGeom prst="rect">
            <a:avLst/>
          </a:prstGeom>
          <a:noFill/>
          <a:ln w="9525">
            <a:noFill/>
          </a:ln>
        </p:spPr>
        <p:txBody>
          <a:bodyPr wrap="square" anchor="t" anchorCtr="0">
            <a:spAutoFit/>
          </a:bodyPr>
          <a:p>
            <a:r>
              <a:rPr lang="zh-CN" altLang="en-US" sz="2000">
                <a:latin typeface="Arial" panose="020B0604020202020204" pitchFamily="34" charset="0"/>
              </a:rPr>
              <a:t>papillary muscl</a:t>
            </a:r>
            <a:r>
              <a:rPr lang="en-US" altLang="zh-CN" sz="2000">
                <a:latin typeface="Arial" panose="020B0604020202020204" pitchFamily="34" charset="0"/>
              </a:rPr>
              <a:t>e</a:t>
            </a:r>
            <a:endParaRPr lang="zh-CN" altLang="en-US" sz="2000">
              <a:latin typeface="Arial" panose="020B0604020202020204" pitchFamily="34" charset="0"/>
            </a:endParaRPr>
          </a:p>
          <a:p>
            <a:r>
              <a:rPr lang="zh-CN" altLang="en-US" sz="2000">
                <a:latin typeface="Arial" panose="020B0604020202020204" pitchFamily="34" charset="0"/>
              </a:rPr>
              <a:t>one of the small muscular columns attached at one end to the chordae tendineae and at the other to the wall of the ventricle and that maintain tension on the chordae tendineae as the ventricle contracts</a:t>
            </a:r>
            <a:endParaRPr lang="zh-CN" altLang="en-US" sz="2000">
              <a:latin typeface="Arial" panose="020B0604020202020204" pitchFamily="34"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5601" name="标题 1128449"/>
          <p:cNvSpPr>
            <a:spLocks noGrp="1"/>
          </p:cNvSpPr>
          <p:nvPr>
            <p:ph type="title" idx="4294967295"/>
          </p:nvPr>
        </p:nvSpPr>
        <p:spPr/>
        <p:txBody>
          <a:bodyPr anchor="ctr" anchorCtr="0"/>
          <a:p>
            <a:r>
              <a:rPr lang="en-GB" altLang="zh-CN"/>
              <a:t>What structure?</a:t>
            </a:r>
            <a:endParaRPr lang="en-GB" altLang="zh-CN"/>
          </a:p>
        </p:txBody>
      </p:sp>
      <p:pic>
        <p:nvPicPr>
          <p:cNvPr id="25602" name="图片 1128451" descr="flash_icon"/>
          <p:cNvPicPr>
            <a:picLocks noChangeAspect="1"/>
          </p:cNvPicPr>
          <p:nvPr/>
        </p:nvPicPr>
        <p:blipFill>
          <a:blip r:embed="rId1"/>
          <a:stretch>
            <a:fillRect/>
          </a:stretch>
        </p:blipFill>
        <p:spPr>
          <a:xfrm>
            <a:off x="7451725" y="115888"/>
            <a:ext cx="385763" cy="431800"/>
          </a:xfrm>
          <a:prstGeom prst="rect">
            <a:avLst/>
          </a:prstGeom>
          <a:noFill/>
          <a:ln w="9525">
            <a:noFill/>
          </a:ln>
        </p:spPr>
      </p:pic>
      <p:pic>
        <p:nvPicPr>
          <p:cNvPr id="25603" name="图片 1128454" descr="forward_arrow_colour">
            <a:hlinkClick r:id="" action="ppaction://hlinkshowjump?jump=nextslide"/>
          </p:cNvPr>
          <p:cNvPicPr>
            <a:picLocks noChangeAspect="1"/>
          </p:cNvPicPr>
          <p:nvPr/>
        </p:nvPicPr>
        <p:blipFill>
          <a:blip r:embed="rId2"/>
          <a:stretch>
            <a:fillRect/>
          </a:stretch>
        </p:blipFill>
        <p:spPr>
          <a:xfrm>
            <a:off x="8447088" y="6167438"/>
            <a:ext cx="630237" cy="574675"/>
          </a:xfrm>
          <a:prstGeom prst="rect">
            <a:avLst/>
          </a:prstGeom>
          <a:noFill/>
          <a:ln w="9525">
            <a:noFill/>
          </a:ln>
        </p:spPr>
      </p:pic>
      <p:pic>
        <p:nvPicPr>
          <p:cNvPr id="2049" name="图片 2048" descr="ppt/media/image19.wmf"/>
          <p:cNvPicPr/>
          <p:nvPr/>
        </p:nvPicPr>
        <p:blipFill>
          <a:blip r:embed="rId3"/>
          <a:stretch>
            <a:fillRect/>
          </a:stretch>
        </p:blipFill>
        <p:spPr>
          <a:xfrm>
            <a:off x="212725" y="800100"/>
            <a:ext cx="8699500" cy="5308600"/>
          </a:xfrm>
          <a:prstGeom prst="rect">
            <a:avLst/>
          </a:prstGeom>
          <a:noFill/>
          <a:ln w="9525">
            <a:noFill/>
          </a:ln>
        </p:spPr>
      </p:pic>
    </p:spTree>
  </p:cSld>
  <p:clrMapOvr>
    <a:masterClrMapping/>
  </p:clrMapOvr>
</p:sld>
</file>

<file path=ppt/tags/tag1.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3.xml><?xml version="1.0" encoding="utf-8"?>
<p:tagLst xmlns:p="http://schemas.openxmlformats.org/presentationml/2006/main">
  <p:tag name="KSO_WM_UNIT_PLACING_PICTURE_USER_VIEWPORT" val="{&quot;height&quot;:10800,&quot;width&quot;:14317.962204724408}"/>
</p:tagLst>
</file>

<file path=ppt/tags/tag4.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6.xml><?xml version="1.0" encoding="utf-8"?>
<p:tagLst xmlns:p="http://schemas.openxmlformats.org/presentationml/2006/main">
  <p:tag name="commondata" val="eyJoZGlkIjoiZTgzOGEwZmE3Y2ZkN2Y1NGUwNjA3NDY2ZjQ0ZDkzNmYifQ=="/>
</p:tagLst>
</file>

<file path=ppt/theme/theme1.xml><?xml version="1.0" encoding="utf-8"?>
<a:theme xmlns:a="http://schemas.openxmlformats.org/drawingml/2006/main" name="Default Design">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Custom Design">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2_Custom Design">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1_Default Design">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7"/>
      </a:accent6>
      <a:hlink>
        <a:srgbClr val="CCCCFF"/>
      </a:hlink>
      <a:folHlink>
        <a:srgbClr val="B2B2B2"/>
      </a:folHlink>
    </a:clrScheme>
    <a:fontScheme name="Cambria-Calibri">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7"/>
      </a:accent6>
      <a:hlink>
        <a:srgbClr val="CCCCFF"/>
      </a:hlink>
      <a:folHlink>
        <a:srgbClr val="B2B2B2"/>
      </a:folHlink>
    </a:clrScheme>
    <a:fontScheme name="Cambria-Calibri">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4023</Words>
  <Application>WPS 演示</Application>
  <PresentationFormat>On-screen Show</PresentationFormat>
  <Paragraphs>105</Paragraphs>
  <Slides>34</Slides>
  <Notes>24</Notes>
  <HiddenSlides>0</HiddenSlides>
  <MMClips>0</MMClips>
  <ScaleCrop>false</ScaleCrop>
  <HeadingPairs>
    <vt:vector size="6" baseType="variant">
      <vt:variant>
        <vt:lpstr>已用的字体</vt:lpstr>
      </vt:variant>
      <vt:variant>
        <vt:i4>5</vt:i4>
      </vt:variant>
      <vt:variant>
        <vt:lpstr>主题</vt:lpstr>
      </vt:variant>
      <vt:variant>
        <vt:i4>5</vt:i4>
      </vt:variant>
      <vt:variant>
        <vt:lpstr>幻灯片标题</vt:lpstr>
      </vt:variant>
      <vt:variant>
        <vt:i4>34</vt:i4>
      </vt:variant>
    </vt:vector>
  </HeadingPairs>
  <TitlesOfParts>
    <vt:vector size="44" baseType="lpstr">
      <vt:lpstr>Arial</vt:lpstr>
      <vt:lpstr>宋体</vt:lpstr>
      <vt:lpstr>Wingdings</vt:lpstr>
      <vt:lpstr>微软雅黑</vt:lpstr>
      <vt:lpstr>Arial Unicode MS</vt:lpstr>
      <vt:lpstr>Default Design</vt:lpstr>
      <vt:lpstr>Custom Design</vt:lpstr>
      <vt:lpstr>1_Custom Design</vt:lpstr>
      <vt:lpstr>2_Custom Design</vt:lpstr>
      <vt:lpstr>1_Default Design</vt:lpstr>
      <vt:lpstr>PowerPoint 演示文稿</vt:lpstr>
      <vt:lpstr>PowerPoint 演示文稿</vt:lpstr>
      <vt:lpstr>The human heart</vt:lpstr>
      <vt:lpstr>Cardiac muscle</vt:lpstr>
      <vt:lpstr>main functions of the heart: </vt:lpstr>
      <vt:lpstr>Structure of the heart</vt:lpstr>
      <vt:lpstr>PowerPoint 演示文稿</vt:lpstr>
      <vt:lpstr>PowerPoint 演示文稿</vt:lpstr>
      <vt:lpstr>What structure?</vt:lpstr>
      <vt:lpstr>Blood flow through the heart</vt:lpstr>
      <vt:lpstr>PowerPoint 演示文稿</vt:lpstr>
      <vt:lpstr>The cardiac cycle</vt:lpstr>
      <vt:lpstr>PowerPoint 演示文稿</vt:lpstr>
      <vt:lpstr>Interactive heart</vt:lpstr>
      <vt:lpstr>PowerPoint 演示文稿</vt:lpstr>
      <vt:lpstr>Pacemaker cells of the heart</vt:lpstr>
      <vt:lpstr>PowerPoint 演示文稿</vt:lpstr>
      <vt:lpstr>PowerPoint 演示文稿</vt:lpstr>
      <vt:lpstr>Myogenic stimulation of the heart</vt:lpstr>
      <vt:lpstr>Interactive heart</vt:lpstr>
      <vt:lpstr>Artificial pacemakers</vt:lpstr>
      <vt:lpstr>The cardiac cycle</vt:lpstr>
      <vt:lpstr>What are electrocardiograms?</vt:lpstr>
      <vt:lpstr>Components of an ECG trace</vt:lpstr>
      <vt:lpstr>PowerPoint 演示文稿</vt:lpstr>
      <vt:lpstr>PowerPoint 演示文稿</vt:lpstr>
      <vt:lpstr>PowerPoint 演示文稿</vt:lpstr>
      <vt:lpstr>PowerPoint 演示文稿</vt:lpstr>
      <vt:lpstr>ECG in diagnosis</vt:lpstr>
      <vt:lpstr>Abnormal ECGs</vt:lpstr>
      <vt:lpstr>PowerPoint 演示文稿</vt:lpstr>
      <vt:lpstr>Glossary</vt:lpstr>
      <vt:lpstr>What’s the keyword?</vt:lpstr>
      <vt:lpstr>Multiple-choice quiz</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Heart</dc:title>
  <dc:creator>Boardworks Ltd</dc:creator>
  <dc:subject>AS Biology</dc:subject>
  <cp:lastModifiedBy>predator</cp:lastModifiedBy>
  <cp:revision>752</cp:revision>
  <dcterms:created xsi:type="dcterms:W3CDTF">2003-09-13T07:39:00Z</dcterms:created>
  <dcterms:modified xsi:type="dcterms:W3CDTF">2023-11-20T00:32:50Z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B480ADB4E74A4F3C8934A759C3D33694_13</vt:lpwstr>
  </property>
  <property fmtid="{D5CDD505-2E9C-101B-9397-08002B2CF9AE}" pid="3" name="KSOProductBuildVer">
    <vt:lpwstr>2052-12.1.0.15374</vt:lpwstr>
  </property>
</Properties>
</file>